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6" r:id="rId11"/>
    <p:sldId id="265" r:id="rId12"/>
    <p:sldId id="266" r:id="rId13"/>
    <p:sldId id="267" r:id="rId14"/>
    <p:sldId id="268" r:id="rId15"/>
    <p:sldId id="269" r:id="rId16"/>
    <p:sldId id="270" r:id="rId17"/>
    <p:sldId id="295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6858000" cy="51435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FD7"/>
    <a:srgbClr val="32A1D9"/>
    <a:srgbClr val="006583"/>
    <a:srgbClr val="736D71"/>
    <a:srgbClr val="B3A197"/>
    <a:srgbClr val="01A6BC"/>
    <a:srgbClr val="CBCBCB"/>
    <a:srgbClr val="BABABA"/>
    <a:srgbClr val="E8E4D9"/>
    <a:srgbClr val="7CB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03" autoAdjust="0"/>
    <p:restoredTop sz="93132" autoAdjust="0"/>
  </p:normalViewPr>
  <p:slideViewPr>
    <p:cSldViewPr>
      <p:cViewPr varScale="1">
        <p:scale>
          <a:sx n="107" d="100"/>
          <a:sy n="107" d="100"/>
        </p:scale>
        <p:origin x="62" y="62"/>
      </p:cViewPr>
      <p:guideLst>
        <p:guide orient="horz" pos="162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Stats\XLMinerHelp\CasebookMainFiles\Data_files_0506\BostonHousing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Matrix Plot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Actual Data Points1</c:v>
          </c:tx>
          <c:spPr>
            <a:ln w="25400">
              <a:noFill/>
            </a:ln>
            <a:effectLst/>
          </c:spPr>
          <c:marker>
            <c:symbol val="diamond"/>
            <c:size val="4"/>
            <c:spPr>
              <a:solidFill>
                <a:srgbClr val="000000"/>
              </a:solidFill>
              <a:ln>
                <a:solidFill>
                  <a:srgbClr val="000000"/>
                </a:solidFill>
                <a:prstDash val="solid"/>
              </a:ln>
            </c:spPr>
          </c:marker>
          <c:xVal>
            <c:numRef>
              <c:f>XLM_Matrix2!$I$2:$I$507</c:f>
              <c:numCache>
                <c:formatCode>General</c:formatCode>
                <c:ptCount val="506"/>
                <c:pt idx="0">
                  <c:v>2.9432418300653702E-2</c:v>
                </c:pt>
                <c:pt idx="1">
                  <c:v>2.95010130718956E-2</c:v>
                </c:pt>
                <c:pt idx="2">
                  <c:v>2.9500947712418499E-2</c:v>
                </c:pt>
                <c:pt idx="3">
                  <c:v>2.9517549019607799E-2</c:v>
                </c:pt>
                <c:pt idx="4">
                  <c:v>2.9637418300653799E-2</c:v>
                </c:pt>
                <c:pt idx="5">
                  <c:v>2.9509313725490399E-2</c:v>
                </c:pt>
                <c:pt idx="6">
                  <c:v>2.9700294117647099E-2</c:v>
                </c:pt>
                <c:pt idx="7">
                  <c:v>2.98841503267974E-2</c:v>
                </c:pt>
                <c:pt idx="8">
                  <c:v>3.0102091503268001E-2</c:v>
                </c:pt>
                <c:pt idx="9">
                  <c:v>2.99674509803921E-2</c:v>
                </c:pt>
                <c:pt idx="10">
                  <c:v>3.0146699346405199E-2</c:v>
                </c:pt>
                <c:pt idx="11">
                  <c:v>2.9795653594771199E-2</c:v>
                </c:pt>
                <c:pt idx="12">
                  <c:v>2.9718235294117601E-2</c:v>
                </c:pt>
                <c:pt idx="13">
                  <c:v>3.1469803921568597E-2</c:v>
                </c:pt>
                <c:pt idx="14">
                  <c:v>3.1496601307189502E-2</c:v>
                </c:pt>
                <c:pt idx="15">
                  <c:v>3.14620588235296E-2</c:v>
                </c:pt>
                <c:pt idx="16">
                  <c:v>3.2855980392156897E-2</c:v>
                </c:pt>
                <c:pt idx="17">
                  <c:v>3.1974509803921601E-2</c:v>
                </c:pt>
                <c:pt idx="18">
                  <c:v>3.2035000000000202E-2</c:v>
                </c:pt>
                <c:pt idx="19">
                  <c:v>3.1783660130718899E-2</c:v>
                </c:pt>
                <c:pt idx="20">
                  <c:v>3.3502581699346397E-2</c:v>
                </c:pt>
                <c:pt idx="21">
                  <c:v>3.2196209150326803E-2</c:v>
                </c:pt>
                <c:pt idx="22">
                  <c:v>3.3439444444444397E-2</c:v>
                </c:pt>
                <c:pt idx="23">
                  <c:v>3.2641928104575502E-2</c:v>
                </c:pt>
                <c:pt idx="24">
                  <c:v>3.1863594771241802E-2</c:v>
                </c:pt>
                <c:pt idx="25">
                  <c:v>3.2158627450980401E-2</c:v>
                </c:pt>
                <c:pt idx="26">
                  <c:v>3.1607549019608001E-2</c:v>
                </c:pt>
                <c:pt idx="27">
                  <c:v>3.25351960784315E-2</c:v>
                </c:pt>
                <c:pt idx="28">
                  <c:v>3.1937875816993699E-2</c:v>
                </c:pt>
                <c:pt idx="29">
                  <c:v>3.2687745098039497E-2</c:v>
                </c:pt>
                <c:pt idx="30">
                  <c:v>3.3107222222222302E-2</c:v>
                </c:pt>
                <c:pt idx="31">
                  <c:v>3.3838954248365999E-2</c:v>
                </c:pt>
                <c:pt idx="32">
                  <c:v>3.3947679738562102E-2</c:v>
                </c:pt>
                <c:pt idx="33">
                  <c:v>3.3175555555555597E-2</c:v>
                </c:pt>
                <c:pt idx="34">
                  <c:v>3.4682418300653703E-2</c:v>
                </c:pt>
                <c:pt idx="35">
                  <c:v>2.9621470588235398E-2</c:v>
                </c:pt>
                <c:pt idx="36">
                  <c:v>2.9730196078431401E-2</c:v>
                </c:pt>
                <c:pt idx="37">
                  <c:v>2.96736601307191E-2</c:v>
                </c:pt>
                <c:pt idx="38">
                  <c:v>2.9983823529411899E-2</c:v>
                </c:pt>
                <c:pt idx="39">
                  <c:v>2.9502058823529499E-2</c:v>
                </c:pt>
                <c:pt idx="40">
                  <c:v>2.95215359477124E-2</c:v>
                </c:pt>
                <c:pt idx="41">
                  <c:v>2.98282352941176E-2</c:v>
                </c:pt>
                <c:pt idx="42">
                  <c:v>2.9874183006536E-2</c:v>
                </c:pt>
                <c:pt idx="43">
                  <c:v>2.9932549019607801E-2</c:v>
                </c:pt>
                <c:pt idx="44">
                  <c:v>2.9812712418300899E-2</c:v>
                </c:pt>
                <c:pt idx="45">
                  <c:v>2.9971960784314002E-2</c:v>
                </c:pt>
                <c:pt idx="46">
                  <c:v>3.0027320261437899E-2</c:v>
                </c:pt>
                <c:pt idx="47">
                  <c:v>3.01610130718955E-2</c:v>
                </c:pt>
                <c:pt idx="48">
                  <c:v>3.0241405228758299E-2</c:v>
                </c:pt>
                <c:pt idx="49">
                  <c:v>3.0129967320261498E-2</c:v>
                </c:pt>
                <c:pt idx="50">
                  <c:v>2.9701732026144002E-2</c:v>
                </c:pt>
                <c:pt idx="51">
                  <c:v>2.9553496732026101E-2</c:v>
                </c:pt>
                <c:pt idx="52">
                  <c:v>2.9586928104575201E-2</c:v>
                </c:pt>
                <c:pt idx="53">
                  <c:v>2.9574542483660399E-2</c:v>
                </c:pt>
                <c:pt idx="54">
                  <c:v>2.94562091503268E-2</c:v>
                </c:pt>
                <c:pt idx="55">
                  <c:v>2.94546078431372E-2</c:v>
                </c:pt>
                <c:pt idx="56">
                  <c:v>2.9478921568627602E-2</c:v>
                </c:pt>
                <c:pt idx="57">
                  <c:v>2.9458562091503299E-2</c:v>
                </c:pt>
                <c:pt idx="58">
                  <c:v>2.9916503267973901E-2</c:v>
                </c:pt>
                <c:pt idx="59">
                  <c:v>2.9749281045751599E-2</c:v>
                </c:pt>
                <c:pt idx="60">
                  <c:v>2.9899738562091601E-2</c:v>
                </c:pt>
                <c:pt idx="61">
                  <c:v>2.9972908496732099E-2</c:v>
                </c:pt>
                <c:pt idx="62">
                  <c:v>2.97721241830066E-2</c:v>
                </c:pt>
                <c:pt idx="63">
                  <c:v>2.9825163398692799E-2</c:v>
                </c:pt>
                <c:pt idx="64">
                  <c:v>2.9475522875817201E-2</c:v>
                </c:pt>
                <c:pt idx="65">
                  <c:v>2.9528888888888799E-2</c:v>
                </c:pt>
                <c:pt idx="66">
                  <c:v>2.9554869281045799E-2</c:v>
                </c:pt>
                <c:pt idx="67">
                  <c:v>2.9600947712418502E-2</c:v>
                </c:pt>
                <c:pt idx="68">
                  <c:v>2.9854705882353099E-2</c:v>
                </c:pt>
                <c:pt idx="69">
                  <c:v>2.9830588235294199E-2</c:v>
                </c:pt>
                <c:pt idx="70">
                  <c:v>2.9700196078431398E-2</c:v>
                </c:pt>
                <c:pt idx="71">
                  <c:v>2.9930588235294101E-2</c:v>
                </c:pt>
                <c:pt idx="72">
                  <c:v>2.9711241830065401E-2</c:v>
                </c:pt>
                <c:pt idx="73">
                  <c:v>3.0050294117647099E-2</c:v>
                </c:pt>
                <c:pt idx="74">
                  <c:v>2.9669803921568601E-2</c:v>
                </c:pt>
                <c:pt idx="75">
                  <c:v>2.9722614379085001E-2</c:v>
                </c:pt>
                <c:pt idx="76">
                  <c:v>2.97435620915034E-2</c:v>
                </c:pt>
                <c:pt idx="77">
                  <c:v>2.9696307189542599E-2</c:v>
                </c:pt>
                <c:pt idx="78">
                  <c:v>2.9596274509804E-2</c:v>
                </c:pt>
                <c:pt idx="79">
                  <c:v>2.9685849673202799E-2</c:v>
                </c:pt>
                <c:pt idx="80">
                  <c:v>2.9546176470588201E-2</c:v>
                </c:pt>
                <c:pt idx="81">
                  <c:v>2.95575816993464E-2</c:v>
                </c:pt>
                <c:pt idx="82">
                  <c:v>2.9531339869281099E-2</c:v>
                </c:pt>
                <c:pt idx="83">
                  <c:v>2.9527810457516498E-2</c:v>
                </c:pt>
                <c:pt idx="84">
                  <c:v>2.9577091503268E-2</c:v>
                </c:pt>
                <c:pt idx="85">
                  <c:v>2.9599183006535901E-2</c:v>
                </c:pt>
                <c:pt idx="86">
                  <c:v>2.9581307189542699E-2</c:v>
                </c:pt>
                <c:pt idx="87">
                  <c:v>2.9645457516339999E-2</c:v>
                </c:pt>
                <c:pt idx="88">
                  <c:v>2.95967320261439E-2</c:v>
                </c:pt>
                <c:pt idx="89">
                  <c:v>2.95850326797387E-2</c:v>
                </c:pt>
                <c:pt idx="90">
                  <c:v>2.9564836601307199E-2</c:v>
                </c:pt>
                <c:pt idx="91">
                  <c:v>2.9540261437908499E-2</c:v>
                </c:pt>
                <c:pt idx="92">
                  <c:v>2.9549117647058899E-2</c:v>
                </c:pt>
                <c:pt idx="93">
                  <c:v>2.9505718954248399E-2</c:v>
                </c:pt>
                <c:pt idx="94">
                  <c:v>2.9552091503267999E-2</c:v>
                </c:pt>
                <c:pt idx="95">
                  <c:v>2.9810588235294099E-2</c:v>
                </c:pt>
                <c:pt idx="96">
                  <c:v>2.9787712418300898E-2</c:v>
                </c:pt>
                <c:pt idx="97">
                  <c:v>2.9806633986928201E-2</c:v>
                </c:pt>
                <c:pt idx="98">
                  <c:v>2.96793137254905E-2</c:v>
                </c:pt>
                <c:pt idx="99">
                  <c:v>2.9635947712418599E-2</c:v>
                </c:pt>
                <c:pt idx="100">
                  <c:v>2.98975816993464E-2</c:v>
                </c:pt>
                <c:pt idx="101">
                  <c:v>2.97853594771244E-2</c:v>
                </c:pt>
                <c:pt idx="102">
                  <c:v>3.0159346405228899E-2</c:v>
                </c:pt>
                <c:pt idx="103">
                  <c:v>3.0103300653595001E-2</c:v>
                </c:pt>
                <c:pt idx="104">
                  <c:v>2.98679738562093E-2</c:v>
                </c:pt>
                <c:pt idx="105">
                  <c:v>2.9845163398692798E-2</c:v>
                </c:pt>
                <c:pt idx="106">
                  <c:v>2.9971241830065502E-2</c:v>
                </c:pt>
                <c:pt idx="107">
                  <c:v>2.9840424836601299E-2</c:v>
                </c:pt>
                <c:pt idx="108">
                  <c:v>2.98301307189545E-2</c:v>
                </c:pt>
                <c:pt idx="109">
                  <c:v>3.0273300653595001E-2</c:v>
                </c:pt>
                <c:pt idx="110">
                  <c:v>2.9764477124183002E-2</c:v>
                </c:pt>
                <c:pt idx="111">
                  <c:v>2.9741307189542699E-2</c:v>
                </c:pt>
                <c:pt idx="112">
                  <c:v>2.9814673202614501E-2</c:v>
                </c:pt>
                <c:pt idx="113">
                  <c:v>3.01376470588238E-2</c:v>
                </c:pt>
                <c:pt idx="114">
                  <c:v>2.98768300653597E-2</c:v>
                </c:pt>
                <c:pt idx="115">
                  <c:v>2.9971699346405201E-2</c:v>
                </c:pt>
                <c:pt idx="116">
                  <c:v>2.9841764705882401E-2</c:v>
                </c:pt>
                <c:pt idx="117">
                  <c:v>2.9905163398692799E-2</c:v>
                </c:pt>
                <c:pt idx="118">
                  <c:v>2.9838496732026199E-2</c:v>
                </c:pt>
                <c:pt idx="119">
                  <c:v>2.98848366013072E-2</c:v>
                </c:pt>
                <c:pt idx="120">
                  <c:v>2.9637222222222401E-2</c:v>
                </c:pt>
                <c:pt idx="121">
                  <c:v>2.9645915032679999E-2</c:v>
                </c:pt>
                <c:pt idx="122">
                  <c:v>2.9715653594771199E-2</c:v>
                </c:pt>
                <c:pt idx="123">
                  <c:v>2.9903202614379398E-2</c:v>
                </c:pt>
                <c:pt idx="124">
                  <c:v>2.9733627450980502E-2</c:v>
                </c:pt>
                <c:pt idx="125">
                  <c:v>2.9964117647058801E-2</c:v>
                </c:pt>
                <c:pt idx="126">
                  <c:v>3.0677614379085099E-2</c:v>
                </c:pt>
                <c:pt idx="127">
                  <c:v>3.0258660130718901E-2</c:v>
                </c:pt>
                <c:pt idx="128">
                  <c:v>3.0475261437908598E-2</c:v>
                </c:pt>
                <c:pt idx="129">
                  <c:v>3.2291666666666899E-2</c:v>
                </c:pt>
                <c:pt idx="130">
                  <c:v>3.05230718954249E-2</c:v>
                </c:pt>
                <c:pt idx="131">
                  <c:v>3.3310261437908502E-2</c:v>
                </c:pt>
                <c:pt idx="132">
                  <c:v>3.1340032679738603E-2</c:v>
                </c:pt>
                <c:pt idx="133">
                  <c:v>3.0489607843137301E-2</c:v>
                </c:pt>
                <c:pt idx="134">
                  <c:v>3.2601862745098201E-2</c:v>
                </c:pt>
                <c:pt idx="135">
                  <c:v>3.1234575163398798E-2</c:v>
                </c:pt>
                <c:pt idx="136">
                  <c:v>3.0466143790849699E-2</c:v>
                </c:pt>
                <c:pt idx="137">
                  <c:v>3.0563169934640502E-2</c:v>
                </c:pt>
                <c:pt idx="138">
                  <c:v>3.0228104575163599E-2</c:v>
                </c:pt>
                <c:pt idx="139">
                  <c:v>3.11912418300655E-2</c:v>
                </c:pt>
                <c:pt idx="140">
                  <c:v>3.0362418300653601E-2</c:v>
                </c:pt>
                <c:pt idx="141">
                  <c:v>3.4734117647058999E-2</c:v>
                </c:pt>
                <c:pt idx="142">
                  <c:v>4.0264869281045799E-2</c:v>
                </c:pt>
                <c:pt idx="143">
                  <c:v>4.2801960784313697E-2</c:v>
                </c:pt>
                <c:pt idx="144">
                  <c:v>3.8495882352941199E-2</c:v>
                </c:pt>
                <c:pt idx="145">
                  <c:v>3.7187385620915302E-2</c:v>
                </c:pt>
                <c:pt idx="146">
                  <c:v>3.6454411764705999E-2</c:v>
                </c:pt>
                <c:pt idx="147">
                  <c:v>3.7152352941176602E-2</c:v>
                </c:pt>
                <c:pt idx="148">
                  <c:v>3.7029379084967597E-2</c:v>
                </c:pt>
                <c:pt idx="149">
                  <c:v>3.83463071895426E-2</c:v>
                </c:pt>
                <c:pt idx="150">
                  <c:v>3.4825490196078397E-2</c:v>
                </c:pt>
                <c:pt idx="151">
                  <c:v>3.4301699346405201E-2</c:v>
                </c:pt>
                <c:pt idx="152">
                  <c:v>3.3093398692810597E-2</c:v>
                </c:pt>
                <c:pt idx="153">
                  <c:v>3.64352287581702E-2</c:v>
                </c:pt>
                <c:pt idx="154">
                  <c:v>3.4032189542483701E-2</c:v>
                </c:pt>
                <c:pt idx="155">
                  <c:v>4.0964084967320603E-2</c:v>
                </c:pt>
                <c:pt idx="156">
                  <c:v>3.7407450980392297E-2</c:v>
                </c:pt>
                <c:pt idx="157">
                  <c:v>3.3410392156862798E-2</c:v>
                </c:pt>
                <c:pt idx="158">
                  <c:v>3.3800130718954401E-2</c:v>
                </c:pt>
                <c:pt idx="159">
                  <c:v>3.4068692810457497E-2</c:v>
                </c:pt>
                <c:pt idx="160">
                  <c:v>3.3573398692810598E-2</c:v>
                </c:pt>
                <c:pt idx="161">
                  <c:v>3.4193986928104603E-2</c:v>
                </c:pt>
                <c:pt idx="162">
                  <c:v>3.5404477124183202E-2</c:v>
                </c:pt>
                <c:pt idx="163">
                  <c:v>3.4375882352941201E-2</c:v>
                </c:pt>
                <c:pt idx="164">
                  <c:v>3.6739738562091701E-2</c:v>
                </c:pt>
                <c:pt idx="165">
                  <c:v>3.8967320261437899E-2</c:v>
                </c:pt>
                <c:pt idx="166">
                  <c:v>3.59810130718956E-2</c:v>
                </c:pt>
                <c:pt idx="167">
                  <c:v>3.52950326797387E-2</c:v>
                </c:pt>
                <c:pt idx="168">
                  <c:v>3.6929411764705898E-2</c:v>
                </c:pt>
                <c:pt idx="169">
                  <c:v>3.7416764705882399E-2</c:v>
                </c:pt>
                <c:pt idx="170">
                  <c:v>3.3357581699346397E-2</c:v>
                </c:pt>
                <c:pt idx="171">
                  <c:v>3.6973529411764898E-2</c:v>
                </c:pt>
                <c:pt idx="172">
                  <c:v>2.98664705882353E-2</c:v>
                </c:pt>
                <c:pt idx="173">
                  <c:v>2.9711699346405201E-2</c:v>
                </c:pt>
                <c:pt idx="174">
                  <c:v>2.9687810457516599E-2</c:v>
                </c:pt>
                <c:pt idx="175">
                  <c:v>2.9629542483660402E-2</c:v>
                </c:pt>
                <c:pt idx="176">
                  <c:v>2.9641241830065501E-2</c:v>
                </c:pt>
                <c:pt idx="177">
                  <c:v>2.9589052287581699E-2</c:v>
                </c:pt>
                <c:pt idx="178">
                  <c:v>2.9628823529411801E-2</c:v>
                </c:pt>
                <c:pt idx="179">
                  <c:v>2.9600653594771299E-2</c:v>
                </c:pt>
                <c:pt idx="180">
                  <c:v>2.96270588235296E-2</c:v>
                </c:pt>
                <c:pt idx="181">
                  <c:v>2.9636862745098001E-2</c:v>
                </c:pt>
                <c:pt idx="182">
                  <c:v>2.97092483660133E-2</c:v>
                </c:pt>
                <c:pt idx="183">
                  <c:v>2.9738823529411901E-2</c:v>
                </c:pt>
                <c:pt idx="184">
                  <c:v>2.9683267973856401E-2</c:v>
                </c:pt>
                <c:pt idx="185">
                  <c:v>2.96093790849675E-2</c:v>
                </c:pt>
                <c:pt idx="186">
                  <c:v>2.9594836601307201E-2</c:v>
                </c:pt>
                <c:pt idx="187">
                  <c:v>2.9669117647058901E-2</c:v>
                </c:pt>
                <c:pt idx="188">
                  <c:v>2.9822843137255001E-2</c:v>
                </c:pt>
                <c:pt idx="189">
                  <c:v>2.9685294117647198E-2</c:v>
                </c:pt>
                <c:pt idx="190">
                  <c:v>2.9708104575163499E-2</c:v>
                </c:pt>
                <c:pt idx="191">
                  <c:v>2.96376143790851E-2</c:v>
                </c:pt>
                <c:pt idx="192">
                  <c:v>2.9694901960784399E-2</c:v>
                </c:pt>
                <c:pt idx="193">
                  <c:v>2.94832352941178E-2</c:v>
                </c:pt>
                <c:pt idx="194">
                  <c:v>2.9458790849673299E-2</c:v>
                </c:pt>
                <c:pt idx="195">
                  <c:v>2.9456895424836701E-2</c:v>
                </c:pt>
                <c:pt idx="196">
                  <c:v>2.9542843137255002E-2</c:v>
                </c:pt>
                <c:pt idx="197">
                  <c:v>2.95642483660132E-2</c:v>
                </c:pt>
                <c:pt idx="198">
                  <c:v>2.9534901960784399E-2</c:v>
                </c:pt>
                <c:pt idx="199">
                  <c:v>2.9514705882352998E-2</c:v>
                </c:pt>
                <c:pt idx="200">
                  <c:v>2.94698692810458E-2</c:v>
                </c:pt>
                <c:pt idx="201">
                  <c:v>2.9524346405228798E-2</c:v>
                </c:pt>
                <c:pt idx="202">
                  <c:v>2.9482908496732099E-2</c:v>
                </c:pt>
                <c:pt idx="203">
                  <c:v>2.95264705882353E-2</c:v>
                </c:pt>
                <c:pt idx="204">
                  <c:v>2.9477418300653799E-2</c:v>
                </c:pt>
                <c:pt idx="205">
                  <c:v>2.9857581699346401E-2</c:v>
                </c:pt>
                <c:pt idx="206">
                  <c:v>3.0162385620915201E-2</c:v>
                </c:pt>
                <c:pt idx="207">
                  <c:v>3.0235261437908698E-2</c:v>
                </c:pt>
                <c:pt idx="208">
                  <c:v>2.9855784313725601E-2</c:v>
                </c:pt>
                <c:pt idx="209">
                  <c:v>3.08356535947714E-2</c:v>
                </c:pt>
                <c:pt idx="210">
                  <c:v>2.9981895424836799E-2</c:v>
                </c:pt>
                <c:pt idx="211">
                  <c:v>3.0639803921568801E-2</c:v>
                </c:pt>
                <c:pt idx="212">
                  <c:v>3.01215359477124E-2</c:v>
                </c:pt>
                <c:pt idx="213">
                  <c:v>2.9870980392156899E-2</c:v>
                </c:pt>
                <c:pt idx="214">
                  <c:v>3.0358006535947699E-2</c:v>
                </c:pt>
                <c:pt idx="215">
                  <c:v>3.0058888888888899E-2</c:v>
                </c:pt>
                <c:pt idx="216">
                  <c:v>2.9560784313725399E-2</c:v>
                </c:pt>
                <c:pt idx="217">
                  <c:v>2.96409477124185E-2</c:v>
                </c:pt>
                <c:pt idx="218">
                  <c:v>2.97734967320262E-2</c:v>
                </c:pt>
                <c:pt idx="219">
                  <c:v>2.9785130718954399E-2</c:v>
                </c:pt>
                <c:pt idx="220">
                  <c:v>3.05819934640525E-2</c:v>
                </c:pt>
                <c:pt idx="221">
                  <c:v>3.07441503267974E-2</c:v>
                </c:pt>
                <c:pt idx="222">
                  <c:v>3.1449542483660498E-2</c:v>
                </c:pt>
                <c:pt idx="223">
                  <c:v>3.1420588235294103E-2</c:v>
                </c:pt>
                <c:pt idx="224">
                  <c:v>3.04422549019608E-2</c:v>
                </c:pt>
                <c:pt idx="225">
                  <c:v>3.11337581699348E-2</c:v>
                </c:pt>
                <c:pt idx="226">
                  <c:v>3.0660588235294099E-2</c:v>
                </c:pt>
                <c:pt idx="227">
                  <c:v>3.07594117647059E-2</c:v>
                </c:pt>
                <c:pt idx="228">
                  <c:v>3.03862418300654E-2</c:v>
                </c:pt>
                <c:pt idx="229">
                  <c:v>3.0855490196078399E-2</c:v>
                </c:pt>
                <c:pt idx="230">
                  <c:v>3.11666666666667E-2</c:v>
                </c:pt>
                <c:pt idx="231">
                  <c:v>3.0924705882353E-2</c:v>
                </c:pt>
                <c:pt idx="232">
                  <c:v>3.1291797385621198E-2</c:v>
                </c:pt>
                <c:pt idx="233">
                  <c:v>3.0495000000000098E-2</c:v>
                </c:pt>
                <c:pt idx="234">
                  <c:v>3.0875522875817199E-2</c:v>
                </c:pt>
                <c:pt idx="235">
                  <c:v>3.0491666666666799E-2</c:v>
                </c:pt>
                <c:pt idx="236">
                  <c:v>3.1113006535947799E-2</c:v>
                </c:pt>
                <c:pt idx="237">
                  <c:v>3.1084411764705999E-2</c:v>
                </c:pt>
                <c:pt idx="238">
                  <c:v>2.9681176470588402E-2</c:v>
                </c:pt>
                <c:pt idx="239">
                  <c:v>2.9714117647058801E-2</c:v>
                </c:pt>
                <c:pt idx="240">
                  <c:v>2.97819934640524E-2</c:v>
                </c:pt>
                <c:pt idx="241">
                  <c:v>2.97585620915033E-2</c:v>
                </c:pt>
                <c:pt idx="242">
                  <c:v>2.9748039215686299E-2</c:v>
                </c:pt>
                <c:pt idx="243">
                  <c:v>2.9828660130718901E-2</c:v>
                </c:pt>
                <c:pt idx="244">
                  <c:v>3.0085228758170199E-2</c:v>
                </c:pt>
                <c:pt idx="245">
                  <c:v>3.00370261437908E-2</c:v>
                </c:pt>
                <c:pt idx="246">
                  <c:v>3.0522320261437901E-2</c:v>
                </c:pt>
                <c:pt idx="247">
                  <c:v>3.00541503267974E-2</c:v>
                </c:pt>
                <c:pt idx="248">
                  <c:v>2.99489869281046E-2</c:v>
                </c:pt>
                <c:pt idx="249">
                  <c:v>3.0035065359477298E-2</c:v>
                </c:pt>
                <c:pt idx="250">
                  <c:v>2.98702614379086E-2</c:v>
                </c:pt>
                <c:pt idx="251">
                  <c:v>3.0111405228758201E-2</c:v>
                </c:pt>
                <c:pt idx="252">
                  <c:v>2.9680424836601299E-2</c:v>
                </c:pt>
                <c:pt idx="253">
                  <c:v>3.0617450980392199E-2</c:v>
                </c:pt>
                <c:pt idx="254">
                  <c:v>2.9569248366013198E-2</c:v>
                </c:pt>
                <c:pt idx="255">
                  <c:v>2.9527712418300801E-2</c:v>
                </c:pt>
                <c:pt idx="256">
                  <c:v>2.9462026143790801E-2</c:v>
                </c:pt>
                <c:pt idx="257">
                  <c:v>3.1410261437908503E-2</c:v>
                </c:pt>
                <c:pt idx="258">
                  <c:v>3.1580098039215798E-2</c:v>
                </c:pt>
                <c:pt idx="259">
                  <c:v>3.1557679738562099E-2</c:v>
                </c:pt>
                <c:pt idx="260">
                  <c:v>3.1176830065359699E-2</c:v>
                </c:pt>
                <c:pt idx="261">
                  <c:v>3.11572549019608E-2</c:v>
                </c:pt>
                <c:pt idx="262">
                  <c:v>3.1111568627451101E-2</c:v>
                </c:pt>
                <c:pt idx="263">
                  <c:v>3.2108692810457598E-2</c:v>
                </c:pt>
                <c:pt idx="264">
                  <c:v>3.1209379084967601E-2</c:v>
                </c:pt>
                <c:pt idx="265">
                  <c:v>3.1900718954248397E-2</c:v>
                </c:pt>
                <c:pt idx="266">
                  <c:v>3.1979411764705999E-2</c:v>
                </c:pt>
                <c:pt idx="267">
                  <c:v>3.13017647058823E-2</c:v>
                </c:pt>
                <c:pt idx="268">
                  <c:v>3.1178104575163599E-2</c:v>
                </c:pt>
                <c:pt idx="269">
                  <c:v>2.9708006535947701E-2</c:v>
                </c:pt>
                <c:pt idx="270">
                  <c:v>3.0389411764706002E-2</c:v>
                </c:pt>
                <c:pt idx="271">
                  <c:v>2.99415359477124E-2</c:v>
                </c:pt>
                <c:pt idx="272">
                  <c:v>2.97862745098041E-2</c:v>
                </c:pt>
                <c:pt idx="273">
                  <c:v>3.0136862745098001E-2</c:v>
                </c:pt>
                <c:pt idx="274">
                  <c:v>2.9596209150326801E-2</c:v>
                </c:pt>
                <c:pt idx="275">
                  <c:v>2.97256209150326E-2</c:v>
                </c:pt>
                <c:pt idx="276">
                  <c:v>2.9753888888888899E-2</c:v>
                </c:pt>
                <c:pt idx="277">
                  <c:v>2.96119934640524E-2</c:v>
                </c:pt>
                <c:pt idx="278">
                  <c:v>2.96724836601307E-2</c:v>
                </c:pt>
                <c:pt idx="279">
                  <c:v>3.0099281045751599E-2</c:v>
                </c:pt>
                <c:pt idx="280">
                  <c:v>2.9528692810457498E-2</c:v>
                </c:pt>
                <c:pt idx="281">
                  <c:v>2.9532843137254999E-2</c:v>
                </c:pt>
                <c:pt idx="282">
                  <c:v>2.9612058823529599E-2</c:v>
                </c:pt>
                <c:pt idx="283">
                  <c:v>2.94608169934641E-2</c:v>
                </c:pt>
                <c:pt idx="284">
                  <c:v>2.9441372549019899E-2</c:v>
                </c:pt>
                <c:pt idx="285">
                  <c:v>2.9447581699346401E-2</c:v>
                </c:pt>
                <c:pt idx="286">
                  <c:v>2.94759803921569E-2</c:v>
                </c:pt>
                <c:pt idx="287">
                  <c:v>2.9538267973856301E-2</c:v>
                </c:pt>
                <c:pt idx="288">
                  <c:v>2.9561764705882398E-2</c:v>
                </c:pt>
                <c:pt idx="289">
                  <c:v>2.9552189542483599E-2</c:v>
                </c:pt>
                <c:pt idx="290">
                  <c:v>2.9526209150326801E-2</c:v>
                </c:pt>
                <c:pt idx="291">
                  <c:v>2.9669477124183101E-2</c:v>
                </c:pt>
                <c:pt idx="292">
                  <c:v>2.95299019607843E-2</c:v>
                </c:pt>
                <c:pt idx="293">
                  <c:v>2.9681862745098202E-2</c:v>
                </c:pt>
                <c:pt idx="294">
                  <c:v>2.9679705882353202E-2</c:v>
                </c:pt>
                <c:pt idx="295">
                  <c:v>2.9834379084967499E-2</c:v>
                </c:pt>
                <c:pt idx="296">
                  <c:v>2.9587320261437899E-2</c:v>
                </c:pt>
                <c:pt idx="297">
                  <c:v>2.9872647058823799E-2</c:v>
                </c:pt>
                <c:pt idx="298">
                  <c:v>2.9623071895424902E-2</c:v>
                </c:pt>
                <c:pt idx="299">
                  <c:v>2.95934967320261E-2</c:v>
                </c:pt>
                <c:pt idx="300">
                  <c:v>2.9556111111111099E-2</c:v>
                </c:pt>
                <c:pt idx="301">
                  <c:v>2.9527352941176501E-2</c:v>
                </c:pt>
                <c:pt idx="302">
                  <c:v>2.9714575163398701E-2</c:v>
                </c:pt>
                <c:pt idx="303">
                  <c:v>2.9738562091503402E-2</c:v>
                </c:pt>
                <c:pt idx="304">
                  <c:v>2.9591993464052401E-2</c:v>
                </c:pt>
                <c:pt idx="305">
                  <c:v>2.9590816993464102E-2</c:v>
                </c:pt>
                <c:pt idx="306">
                  <c:v>2.9656960784313902E-2</c:v>
                </c:pt>
                <c:pt idx="307">
                  <c:v>2.9572941176470701E-2</c:v>
                </c:pt>
                <c:pt idx="308">
                  <c:v>3.1022810457516498E-2</c:v>
                </c:pt>
                <c:pt idx="309">
                  <c:v>3.0553594771241799E-2</c:v>
                </c:pt>
                <c:pt idx="310">
                  <c:v>3.8024444444444402E-2</c:v>
                </c:pt>
                <c:pt idx="311">
                  <c:v>3.1994803921568601E-2</c:v>
                </c:pt>
                <c:pt idx="312">
                  <c:v>3.0266960784313901E-2</c:v>
                </c:pt>
                <c:pt idx="313">
                  <c:v>3.0292091503268E-2</c:v>
                </c:pt>
                <c:pt idx="314">
                  <c:v>3.0618300653594901E-2</c:v>
                </c:pt>
                <c:pt idx="315">
                  <c:v>3.0240392156862899E-2</c:v>
                </c:pt>
                <c:pt idx="316">
                  <c:v>3.0451862745098202E-2</c:v>
                </c:pt>
                <c:pt idx="317">
                  <c:v>3.02131372549021E-2</c:v>
                </c:pt>
                <c:pt idx="318">
                  <c:v>3.07255555555556E-2</c:v>
                </c:pt>
                <c:pt idx="319">
                  <c:v>3.0965588235294099E-2</c:v>
                </c:pt>
                <c:pt idx="320">
                  <c:v>2.99594771241831E-2</c:v>
                </c:pt>
                <c:pt idx="321">
                  <c:v>3.0005196078431499E-2</c:v>
                </c:pt>
                <c:pt idx="322">
                  <c:v>3.0559281045751601E-2</c:v>
                </c:pt>
                <c:pt idx="323">
                  <c:v>3.0339607843137301E-2</c:v>
                </c:pt>
                <c:pt idx="324">
                  <c:v>3.0526437908496701E-2</c:v>
                </c:pt>
                <c:pt idx="325">
                  <c:v>3.00387581699346E-2</c:v>
                </c:pt>
                <c:pt idx="326">
                  <c:v>3.0403496732026199E-2</c:v>
                </c:pt>
                <c:pt idx="327">
                  <c:v>3.01994444444444E-2</c:v>
                </c:pt>
                <c:pt idx="328">
                  <c:v>2.9628006535947701E-2</c:v>
                </c:pt>
                <c:pt idx="329">
                  <c:v>2.9631503267974101E-2</c:v>
                </c:pt>
                <c:pt idx="330">
                  <c:v>2.9560261437908499E-2</c:v>
                </c:pt>
                <c:pt idx="331">
                  <c:v>2.9575915032679999E-2</c:v>
                </c:pt>
                <c:pt idx="332">
                  <c:v>2.9525032679738598E-2</c:v>
                </c:pt>
                <c:pt idx="333">
                  <c:v>2.9577875816993698E-2</c:v>
                </c:pt>
                <c:pt idx="334">
                  <c:v>2.9533921568627601E-2</c:v>
                </c:pt>
                <c:pt idx="335">
                  <c:v>2.9541209150326798E-2</c:v>
                </c:pt>
                <c:pt idx="336">
                  <c:v>2.9523758169934598E-2</c:v>
                </c:pt>
                <c:pt idx="337">
                  <c:v>2.9511143790849799E-2</c:v>
                </c:pt>
                <c:pt idx="338">
                  <c:v>2.95198039215686E-2</c:v>
                </c:pt>
                <c:pt idx="339">
                  <c:v>2.9591405228758201E-2</c:v>
                </c:pt>
                <c:pt idx="340">
                  <c:v>2.9612777777778002E-2</c:v>
                </c:pt>
                <c:pt idx="341">
                  <c:v>2.9454281045751599E-2</c:v>
                </c:pt>
                <c:pt idx="342">
                  <c:v>2.9493398692810601E-2</c:v>
                </c:pt>
                <c:pt idx="343">
                  <c:v>2.9494869281045801E-2</c:v>
                </c:pt>
                <c:pt idx="344">
                  <c:v>2.9511405228758201E-2</c:v>
                </c:pt>
                <c:pt idx="345">
                  <c:v>2.95134967320261E-2</c:v>
                </c:pt>
                <c:pt idx="346">
                  <c:v>2.9613137254902101E-2</c:v>
                </c:pt>
                <c:pt idx="347">
                  <c:v>2.9472875816993701E-2</c:v>
                </c:pt>
                <c:pt idx="348">
                  <c:v>2.94608169934641E-2</c:v>
                </c:pt>
                <c:pt idx="349">
                  <c:v>2.95065032679739E-2</c:v>
                </c:pt>
                <c:pt idx="350">
                  <c:v>2.9614738562091601E-2</c:v>
                </c:pt>
                <c:pt idx="351">
                  <c:v>2.9671568627451201E-2</c:v>
                </c:pt>
                <c:pt idx="352">
                  <c:v>2.9648496732026099E-2</c:v>
                </c:pt>
                <c:pt idx="353">
                  <c:v>2.9467614379084999E-2</c:v>
                </c:pt>
                <c:pt idx="354">
                  <c:v>2.9552320261437899E-2</c:v>
                </c:pt>
                <c:pt idx="355">
                  <c:v>2.9760098039215699E-2</c:v>
                </c:pt>
                <c:pt idx="356">
                  <c:v>5.8767843137254902E-2</c:v>
                </c:pt>
                <c:pt idx="357">
                  <c:v>4.1992483660130898E-2</c:v>
                </c:pt>
                <c:pt idx="358">
                  <c:v>4.64110130718954E-2</c:v>
                </c:pt>
                <c:pt idx="359">
                  <c:v>4.3337614379085197E-2</c:v>
                </c:pt>
                <c:pt idx="360">
                  <c:v>4.4254640522875803E-2</c:v>
                </c:pt>
                <c:pt idx="361">
                  <c:v>4.1950457516339898E-2</c:v>
                </c:pt>
                <c:pt idx="362">
                  <c:v>4.1432091503268001E-2</c:v>
                </c:pt>
                <c:pt idx="363">
                  <c:v>4.3210424836601799E-2</c:v>
                </c:pt>
                <c:pt idx="364">
                  <c:v>4.07656209150331E-2</c:v>
                </c:pt>
                <c:pt idx="365">
                  <c:v>4.43002287581701E-2</c:v>
                </c:pt>
                <c:pt idx="366">
                  <c:v>4.14933006535948E-2</c:v>
                </c:pt>
                <c:pt idx="367">
                  <c:v>7.3601960784313705E-2</c:v>
                </c:pt>
                <c:pt idx="368">
                  <c:v>4.5419019607843399E-2</c:v>
                </c:pt>
                <c:pt idx="369">
                  <c:v>4.7941111111111101E-2</c:v>
                </c:pt>
                <c:pt idx="370">
                  <c:v>5.0780261437908897E-2</c:v>
                </c:pt>
                <c:pt idx="371">
                  <c:v>5.9582679738562398E-2</c:v>
                </c:pt>
                <c:pt idx="372">
                  <c:v>5.6428921568627499E-2</c:v>
                </c:pt>
                <c:pt idx="373">
                  <c:v>6.5712745098039496E-2</c:v>
                </c:pt>
                <c:pt idx="374">
                  <c:v>8.9863398692811097E-2</c:v>
                </c:pt>
                <c:pt idx="375">
                  <c:v>9.34937908496732E-2</c:v>
                </c:pt>
                <c:pt idx="376">
                  <c:v>7.9372549019608205E-2</c:v>
                </c:pt>
                <c:pt idx="377">
                  <c:v>6.15146732026145E-2</c:v>
                </c:pt>
                <c:pt idx="378">
                  <c:v>0.106693464052288</c:v>
                </c:pt>
                <c:pt idx="379">
                  <c:v>8.7799673202614406E-2</c:v>
                </c:pt>
                <c:pt idx="380">
                  <c:v>0.32018366013072103</c:v>
                </c:pt>
                <c:pt idx="381">
                  <c:v>8.1288888888888897E-2</c:v>
                </c:pt>
                <c:pt idx="382">
                  <c:v>5.9434705882353001E-2</c:v>
                </c:pt>
                <c:pt idx="383">
                  <c:v>5.5530980392156898E-2</c:v>
                </c:pt>
                <c:pt idx="384">
                  <c:v>9.5048692810457497E-2</c:v>
                </c:pt>
                <c:pt idx="385">
                  <c:v>8.43522875816997E-2</c:v>
                </c:pt>
                <c:pt idx="386">
                  <c:v>0.109130065359477</c:v>
                </c:pt>
                <c:pt idx="387">
                  <c:v>0.103258496732026</c:v>
                </c:pt>
                <c:pt idx="388">
                  <c:v>7.6253921568627495E-2</c:v>
                </c:pt>
                <c:pt idx="389">
                  <c:v>5.60514379084971E-2</c:v>
                </c:pt>
                <c:pt idx="390">
                  <c:v>5.2163888888888899E-2</c:v>
                </c:pt>
                <c:pt idx="391">
                  <c:v>4.6709313725490198E-2</c:v>
                </c:pt>
                <c:pt idx="392">
                  <c:v>6.7248039215686395E-2</c:v>
                </c:pt>
                <c:pt idx="393">
                  <c:v>5.7662614379085299E-2</c:v>
                </c:pt>
                <c:pt idx="394">
                  <c:v>7.30712418300654E-2</c:v>
                </c:pt>
                <c:pt idx="395">
                  <c:v>5.7897875816993898E-2</c:v>
                </c:pt>
                <c:pt idx="396">
                  <c:v>4.8601470588235302E-2</c:v>
                </c:pt>
                <c:pt idx="397">
                  <c:v>5.4483725490196401E-2</c:v>
                </c:pt>
                <c:pt idx="398">
                  <c:v>0.15474444444444599</c:v>
                </c:pt>
                <c:pt idx="399">
                  <c:v>6.1818790849673698E-2</c:v>
                </c:pt>
                <c:pt idx="400">
                  <c:v>0.111261764705883</c:v>
                </c:pt>
                <c:pt idx="401">
                  <c:v>7.5935294117647503E-2</c:v>
                </c:pt>
                <c:pt idx="402">
                  <c:v>6.0770294117647498E-2</c:v>
                </c:pt>
                <c:pt idx="403">
                  <c:v>0.11046307189542499</c:v>
                </c:pt>
                <c:pt idx="404">
                  <c:v>0.165128104575164</c:v>
                </c:pt>
                <c:pt idx="405">
                  <c:v>0.25137516339869498</c:v>
                </c:pt>
                <c:pt idx="406">
                  <c:v>9.7111764705882495E-2</c:v>
                </c:pt>
                <c:pt idx="407">
                  <c:v>6.8467647058824105E-2</c:v>
                </c:pt>
                <c:pt idx="408">
                  <c:v>5.3607483660130698E-2</c:v>
                </c:pt>
                <c:pt idx="409">
                  <c:v>7.6595751633987005E-2</c:v>
                </c:pt>
                <c:pt idx="410">
                  <c:v>0.19652222222222299</c:v>
                </c:pt>
                <c:pt idx="411">
                  <c:v>7.5329084967320603E-2</c:v>
                </c:pt>
                <c:pt idx="412">
                  <c:v>9.0885620915033202E-2</c:v>
                </c:pt>
                <c:pt idx="413">
                  <c:v>0.123058169934641</c:v>
                </c:pt>
                <c:pt idx="414">
                  <c:v>0.17890882352941201</c:v>
                </c:pt>
                <c:pt idx="415">
                  <c:v>8.8511764705883095E-2</c:v>
                </c:pt>
                <c:pt idx="416">
                  <c:v>6.4817647058824104E-2</c:v>
                </c:pt>
                <c:pt idx="417">
                  <c:v>0.114184967320262</c:v>
                </c:pt>
                <c:pt idx="418">
                  <c:v>0.26971928104575199</c:v>
                </c:pt>
                <c:pt idx="419">
                  <c:v>6.80140522875817E-2</c:v>
                </c:pt>
                <c:pt idx="420">
                  <c:v>6.5645098039215699E-2</c:v>
                </c:pt>
                <c:pt idx="421">
                  <c:v>5.2361405228758498E-2</c:v>
                </c:pt>
                <c:pt idx="422">
                  <c:v>6.8784967320261806E-2</c:v>
                </c:pt>
                <c:pt idx="423">
                  <c:v>5.2452352941176797E-2</c:v>
                </c:pt>
                <c:pt idx="424">
                  <c:v>5.8144183006535899E-2</c:v>
                </c:pt>
                <c:pt idx="425">
                  <c:v>8.1242810457516301E-2</c:v>
                </c:pt>
                <c:pt idx="426">
                  <c:v>6.9435294117647595E-2</c:v>
                </c:pt>
                <c:pt idx="427">
                  <c:v>0.15248986928104599</c:v>
                </c:pt>
                <c:pt idx="428">
                  <c:v>5.3487287581699398E-2</c:v>
                </c:pt>
                <c:pt idx="429">
                  <c:v>5.9931013071895502E-2</c:v>
                </c:pt>
                <c:pt idx="430">
                  <c:v>5.7163823529412003E-2</c:v>
                </c:pt>
                <c:pt idx="431">
                  <c:v>6.2295098039215999E-2</c:v>
                </c:pt>
                <c:pt idx="432">
                  <c:v>5.0470751633986899E-2</c:v>
                </c:pt>
                <c:pt idx="433">
                  <c:v>4.7650555555555502E-2</c:v>
                </c:pt>
                <c:pt idx="434">
                  <c:v>7.4880392156862999E-2</c:v>
                </c:pt>
                <c:pt idx="435">
                  <c:v>6.5883660130719404E-2</c:v>
                </c:pt>
                <c:pt idx="436">
                  <c:v>7.6538562091503295E-2</c:v>
                </c:pt>
                <c:pt idx="437">
                  <c:v>7.9010457516340504E-2</c:v>
                </c:pt>
                <c:pt idx="438">
                  <c:v>7.4111437908497405E-2</c:v>
                </c:pt>
                <c:pt idx="439">
                  <c:v>6.0100098039215899E-2</c:v>
                </c:pt>
                <c:pt idx="440">
                  <c:v>0.101474183006536</c:v>
                </c:pt>
                <c:pt idx="441">
                  <c:v>6.1190130718954301E-2</c:v>
                </c:pt>
                <c:pt idx="442">
                  <c:v>4.7929313725490197E-2</c:v>
                </c:pt>
                <c:pt idx="443">
                  <c:v>6.1982156862745101E-2</c:v>
                </c:pt>
                <c:pt idx="444">
                  <c:v>7.12493464052288E-2</c:v>
                </c:pt>
                <c:pt idx="445">
                  <c:v>6.4286928104575397E-2</c:v>
                </c:pt>
                <c:pt idx="446">
                  <c:v>4.9961013071895398E-2</c:v>
                </c:pt>
                <c:pt idx="447">
                  <c:v>6.1845915032679701E-2</c:v>
                </c:pt>
                <c:pt idx="448">
                  <c:v>5.9898986928105101E-2</c:v>
                </c:pt>
                <c:pt idx="449">
                  <c:v>5.4006568627450999E-2</c:v>
                </c:pt>
                <c:pt idx="450">
                  <c:v>5.1365098039215899E-2</c:v>
                </c:pt>
                <c:pt idx="451">
                  <c:v>4.7193267973856597E-2</c:v>
                </c:pt>
                <c:pt idx="452">
                  <c:v>4.6046307189542501E-2</c:v>
                </c:pt>
                <c:pt idx="453">
                  <c:v>5.6366307189542803E-2</c:v>
                </c:pt>
                <c:pt idx="454">
                  <c:v>6.0502058823529499E-2</c:v>
                </c:pt>
                <c:pt idx="455">
                  <c:v>4.4942385620915098E-2</c:v>
                </c:pt>
                <c:pt idx="456">
                  <c:v>4.4669379084967299E-2</c:v>
                </c:pt>
                <c:pt idx="457">
                  <c:v>5.6211045751633999E-2</c:v>
                </c:pt>
                <c:pt idx="458">
                  <c:v>5.47458496732025E-2</c:v>
                </c:pt>
                <c:pt idx="459">
                  <c:v>5.1637810457516399E-2</c:v>
                </c:pt>
                <c:pt idx="460">
                  <c:v>4.51376797385621E-2</c:v>
                </c:pt>
                <c:pt idx="461">
                  <c:v>4.1480751633986901E-2</c:v>
                </c:pt>
                <c:pt idx="462">
                  <c:v>5.1159869281045697E-2</c:v>
                </c:pt>
                <c:pt idx="463">
                  <c:v>4.8435130718954299E-2</c:v>
                </c:pt>
                <c:pt idx="464">
                  <c:v>5.5030457516339899E-2</c:v>
                </c:pt>
                <c:pt idx="465">
                  <c:v>3.9750326797385598E-2</c:v>
                </c:pt>
                <c:pt idx="466">
                  <c:v>4.1748300653594798E-2</c:v>
                </c:pt>
                <c:pt idx="467">
                  <c:v>4.3863660130719302E-2</c:v>
                </c:pt>
                <c:pt idx="468">
                  <c:v>8.0312745098039207E-2</c:v>
                </c:pt>
                <c:pt idx="469">
                  <c:v>7.2140849673202501E-2</c:v>
                </c:pt>
                <c:pt idx="470">
                  <c:v>4.3623496732026402E-2</c:v>
                </c:pt>
                <c:pt idx="471">
                  <c:v>4.2609183006535899E-2</c:v>
                </c:pt>
                <c:pt idx="472">
                  <c:v>4.1074117647058803E-2</c:v>
                </c:pt>
                <c:pt idx="473">
                  <c:v>4.4597679738562303E-2</c:v>
                </c:pt>
                <c:pt idx="474">
                  <c:v>5.5737875816993798E-2</c:v>
                </c:pt>
                <c:pt idx="475">
                  <c:v>5.0304313725490303E-2</c:v>
                </c:pt>
                <c:pt idx="476">
                  <c:v>4.5331405228758198E-2</c:v>
                </c:pt>
                <c:pt idx="477">
                  <c:v>7.8507843137254896E-2</c:v>
                </c:pt>
                <c:pt idx="478">
                  <c:v>6.2852941176470806E-2</c:v>
                </c:pt>
                <c:pt idx="479">
                  <c:v>7.6253921568627495E-2</c:v>
                </c:pt>
                <c:pt idx="480">
                  <c:v>4.8444477124183198E-2</c:v>
                </c:pt>
                <c:pt idx="481">
                  <c:v>4.80659477124184E-2</c:v>
                </c:pt>
                <c:pt idx="482">
                  <c:v>4.8141045751633797E-2</c:v>
                </c:pt>
                <c:pt idx="483">
                  <c:v>3.8622156862745102E-2</c:v>
                </c:pt>
                <c:pt idx="484">
                  <c:v>3.71848692810458E-2</c:v>
                </c:pt>
                <c:pt idx="485">
                  <c:v>4.1417222222222501E-2</c:v>
                </c:pt>
                <c:pt idx="486">
                  <c:v>4.80122549019611E-2</c:v>
                </c:pt>
                <c:pt idx="487">
                  <c:v>4.5214607843137702E-2</c:v>
                </c:pt>
                <c:pt idx="488">
                  <c:v>2.9904771241830101E-2</c:v>
                </c:pt>
                <c:pt idx="489">
                  <c:v>3.00110130718956E-2</c:v>
                </c:pt>
                <c:pt idx="490">
                  <c:v>3.0089738562091701E-2</c:v>
                </c:pt>
                <c:pt idx="491">
                  <c:v>2.9757320261437899E-2</c:v>
                </c:pt>
                <c:pt idx="492">
                  <c:v>2.9775555555555701E-2</c:v>
                </c:pt>
                <c:pt idx="493">
                  <c:v>2.9978137254902001E-2</c:v>
                </c:pt>
                <c:pt idx="494">
                  <c:v>3.03253921568628E-2</c:v>
                </c:pt>
                <c:pt idx="495">
                  <c:v>2.9996699346405201E-2</c:v>
                </c:pt>
                <c:pt idx="496">
                  <c:v>3.0358169934640501E-2</c:v>
                </c:pt>
                <c:pt idx="497">
                  <c:v>3.0288823529411899E-2</c:v>
                </c:pt>
                <c:pt idx="498">
                  <c:v>3.01932026143793E-2</c:v>
                </c:pt>
                <c:pt idx="499">
                  <c:v>2.9992908496732001E-2</c:v>
                </c:pt>
                <c:pt idx="500">
                  <c:v>3.0145032679738702E-2</c:v>
                </c:pt>
                <c:pt idx="501">
                  <c:v>2.96164379084967E-2</c:v>
                </c:pt>
                <c:pt idx="502">
                  <c:v>2.9559705882353099E-2</c:v>
                </c:pt>
                <c:pt idx="503">
                  <c:v>2.9610326797385601E-2</c:v>
                </c:pt>
                <c:pt idx="504">
                  <c:v>2.9769901960784301E-2</c:v>
                </c:pt>
                <c:pt idx="505">
                  <c:v>2.9566699346405202E-2</c:v>
                </c:pt>
              </c:numCache>
            </c:numRef>
          </c:xVal>
          <c:yVal>
            <c:numRef>
              <c:f>XLM_Matrix2!$J$2:$J$507</c:f>
              <c:numCache>
                <c:formatCode>General</c:formatCode>
                <c:ptCount val="506"/>
                <c:pt idx="0">
                  <c:v>0.40588235294117597</c:v>
                </c:pt>
                <c:pt idx="1">
                  <c:v>0.35294117647058798</c:v>
                </c:pt>
                <c:pt idx="2">
                  <c:v>0.35294117647058798</c:v>
                </c:pt>
                <c:pt idx="3">
                  <c:v>0.35294117647058798</c:v>
                </c:pt>
                <c:pt idx="4">
                  <c:v>0.35294117647058798</c:v>
                </c:pt>
                <c:pt idx="5">
                  <c:v>0.35294117647058798</c:v>
                </c:pt>
                <c:pt idx="6">
                  <c:v>0.38970588235294401</c:v>
                </c:pt>
                <c:pt idx="7">
                  <c:v>0.38970588235294401</c:v>
                </c:pt>
                <c:pt idx="8">
                  <c:v>0.38970588235294401</c:v>
                </c:pt>
                <c:pt idx="9">
                  <c:v>0.38970588235294401</c:v>
                </c:pt>
                <c:pt idx="10">
                  <c:v>0.38970588235294401</c:v>
                </c:pt>
                <c:pt idx="11">
                  <c:v>0.38970588235294401</c:v>
                </c:pt>
                <c:pt idx="12">
                  <c:v>0.38970588235294401</c:v>
                </c:pt>
                <c:pt idx="13">
                  <c:v>0.35294117647058798</c:v>
                </c:pt>
                <c:pt idx="14">
                  <c:v>0.35294117647058798</c:v>
                </c:pt>
                <c:pt idx="15">
                  <c:v>0.35294117647058798</c:v>
                </c:pt>
                <c:pt idx="16">
                  <c:v>0.35294117647058798</c:v>
                </c:pt>
                <c:pt idx="17">
                  <c:v>0.35294117647058798</c:v>
                </c:pt>
                <c:pt idx="18">
                  <c:v>0.35294117647058798</c:v>
                </c:pt>
                <c:pt idx="19">
                  <c:v>0.35294117647058798</c:v>
                </c:pt>
                <c:pt idx="20">
                  <c:v>0.35294117647058798</c:v>
                </c:pt>
                <c:pt idx="21">
                  <c:v>0.35294117647058798</c:v>
                </c:pt>
                <c:pt idx="22">
                  <c:v>0.35294117647058798</c:v>
                </c:pt>
                <c:pt idx="23">
                  <c:v>0.35294117647058798</c:v>
                </c:pt>
                <c:pt idx="24">
                  <c:v>0.35294117647058798</c:v>
                </c:pt>
                <c:pt idx="25">
                  <c:v>0.35294117647058798</c:v>
                </c:pt>
                <c:pt idx="26">
                  <c:v>0.35294117647058798</c:v>
                </c:pt>
                <c:pt idx="27">
                  <c:v>0.35294117647058798</c:v>
                </c:pt>
                <c:pt idx="28">
                  <c:v>0.35294117647058798</c:v>
                </c:pt>
                <c:pt idx="29">
                  <c:v>0.35294117647058798</c:v>
                </c:pt>
                <c:pt idx="30">
                  <c:v>0.35294117647058798</c:v>
                </c:pt>
                <c:pt idx="31">
                  <c:v>0.35294117647058798</c:v>
                </c:pt>
                <c:pt idx="32">
                  <c:v>0.35294117647058798</c:v>
                </c:pt>
                <c:pt idx="33">
                  <c:v>0.35294117647058798</c:v>
                </c:pt>
                <c:pt idx="34">
                  <c:v>0.35294117647058798</c:v>
                </c:pt>
                <c:pt idx="35">
                  <c:v>0.35294117647058798</c:v>
                </c:pt>
                <c:pt idx="36">
                  <c:v>0.35294117647058798</c:v>
                </c:pt>
                <c:pt idx="37">
                  <c:v>0.35294117647058798</c:v>
                </c:pt>
                <c:pt idx="38">
                  <c:v>0.35294117647058798</c:v>
                </c:pt>
                <c:pt idx="39">
                  <c:v>0.57352941176470595</c:v>
                </c:pt>
                <c:pt idx="40">
                  <c:v>0.57352941176470595</c:v>
                </c:pt>
                <c:pt idx="41">
                  <c:v>0.35294117647058798</c:v>
                </c:pt>
                <c:pt idx="42">
                  <c:v>0.35294117647058798</c:v>
                </c:pt>
                <c:pt idx="43">
                  <c:v>0.35294117647058798</c:v>
                </c:pt>
                <c:pt idx="44">
                  <c:v>0.35294117647058798</c:v>
                </c:pt>
                <c:pt idx="45">
                  <c:v>0.35294117647058798</c:v>
                </c:pt>
                <c:pt idx="46">
                  <c:v>0.35294117647058798</c:v>
                </c:pt>
                <c:pt idx="47">
                  <c:v>0.35294117647058798</c:v>
                </c:pt>
                <c:pt idx="48">
                  <c:v>0.35294117647058798</c:v>
                </c:pt>
                <c:pt idx="49">
                  <c:v>0.35294117647058798</c:v>
                </c:pt>
                <c:pt idx="50">
                  <c:v>0.41470588235294298</c:v>
                </c:pt>
                <c:pt idx="51">
                  <c:v>0.41470588235294298</c:v>
                </c:pt>
                <c:pt idx="52">
                  <c:v>0.41470588235294298</c:v>
                </c:pt>
                <c:pt idx="53">
                  <c:v>0.41470588235294298</c:v>
                </c:pt>
                <c:pt idx="54">
                  <c:v>0.57352941176470595</c:v>
                </c:pt>
                <c:pt idx="55">
                  <c:v>0.61764705882353399</c:v>
                </c:pt>
                <c:pt idx="56">
                  <c:v>0.60294117647059498</c:v>
                </c:pt>
                <c:pt idx="57">
                  <c:v>0.64705882352941702</c:v>
                </c:pt>
                <c:pt idx="58">
                  <c:v>0.42647058823529599</c:v>
                </c:pt>
                <c:pt idx="59">
                  <c:v>0.42647058823529599</c:v>
                </c:pt>
                <c:pt idx="60">
                  <c:v>0.42647058823529599</c:v>
                </c:pt>
                <c:pt idx="61">
                  <c:v>0.42647058823529599</c:v>
                </c:pt>
                <c:pt idx="62">
                  <c:v>0.42647058823529599</c:v>
                </c:pt>
                <c:pt idx="63">
                  <c:v>0.42647058823529599</c:v>
                </c:pt>
                <c:pt idx="64">
                  <c:v>0.40441176470588402</c:v>
                </c:pt>
                <c:pt idx="65">
                  <c:v>0.58823529411764597</c:v>
                </c:pt>
                <c:pt idx="66">
                  <c:v>0.58823529411764597</c:v>
                </c:pt>
                <c:pt idx="67">
                  <c:v>0.38970588235294401</c:v>
                </c:pt>
                <c:pt idx="68">
                  <c:v>0.38970588235294401</c:v>
                </c:pt>
                <c:pt idx="69">
                  <c:v>0.38970588235294401</c:v>
                </c:pt>
                <c:pt idx="70">
                  <c:v>0.35294117647058798</c:v>
                </c:pt>
                <c:pt idx="71">
                  <c:v>0.35294117647058798</c:v>
                </c:pt>
                <c:pt idx="72">
                  <c:v>0.35294117647058798</c:v>
                </c:pt>
                <c:pt idx="73">
                  <c:v>0.35294117647058798</c:v>
                </c:pt>
                <c:pt idx="74">
                  <c:v>0.35294117647058798</c:v>
                </c:pt>
                <c:pt idx="75">
                  <c:v>0.35294117647058798</c:v>
                </c:pt>
                <c:pt idx="76">
                  <c:v>0.35294117647058798</c:v>
                </c:pt>
                <c:pt idx="77">
                  <c:v>0.35294117647058798</c:v>
                </c:pt>
                <c:pt idx="78">
                  <c:v>0.35294117647058798</c:v>
                </c:pt>
                <c:pt idx="79">
                  <c:v>0.35294117647058798</c:v>
                </c:pt>
                <c:pt idx="80">
                  <c:v>0.42647058823529599</c:v>
                </c:pt>
                <c:pt idx="81">
                  <c:v>0.42647058823529599</c:v>
                </c:pt>
                <c:pt idx="82">
                  <c:v>0.42647058823529599</c:v>
                </c:pt>
                <c:pt idx="83">
                  <c:v>0.42647058823529599</c:v>
                </c:pt>
                <c:pt idx="84">
                  <c:v>0.35294117647058798</c:v>
                </c:pt>
                <c:pt idx="85">
                  <c:v>0.35294117647058798</c:v>
                </c:pt>
                <c:pt idx="86">
                  <c:v>0.35294117647058798</c:v>
                </c:pt>
                <c:pt idx="87">
                  <c:v>0.35294117647058798</c:v>
                </c:pt>
                <c:pt idx="88">
                  <c:v>0.35294117647058798</c:v>
                </c:pt>
                <c:pt idx="89">
                  <c:v>0.35294117647058798</c:v>
                </c:pt>
                <c:pt idx="90">
                  <c:v>0.35294117647058798</c:v>
                </c:pt>
                <c:pt idx="91">
                  <c:v>0.35294117647058798</c:v>
                </c:pt>
                <c:pt idx="92">
                  <c:v>0.43529411764706</c:v>
                </c:pt>
                <c:pt idx="93">
                  <c:v>0.43529411764706</c:v>
                </c:pt>
                <c:pt idx="94">
                  <c:v>0.43529411764706</c:v>
                </c:pt>
                <c:pt idx="95">
                  <c:v>0.35294117647058798</c:v>
                </c:pt>
                <c:pt idx="96">
                  <c:v>0.35294117647058798</c:v>
                </c:pt>
                <c:pt idx="97">
                  <c:v>0.35294117647058798</c:v>
                </c:pt>
                <c:pt idx="98">
                  <c:v>0.35294117647058798</c:v>
                </c:pt>
                <c:pt idx="99">
                  <c:v>0.35294117647058798</c:v>
                </c:pt>
                <c:pt idx="100">
                  <c:v>0.35294117647058798</c:v>
                </c:pt>
                <c:pt idx="101">
                  <c:v>0.35294117647058798</c:v>
                </c:pt>
                <c:pt idx="102">
                  <c:v>0.35294117647058798</c:v>
                </c:pt>
                <c:pt idx="103">
                  <c:v>0.35294117647058798</c:v>
                </c:pt>
                <c:pt idx="104">
                  <c:v>0.35294117647058798</c:v>
                </c:pt>
                <c:pt idx="105">
                  <c:v>0.35294117647058798</c:v>
                </c:pt>
                <c:pt idx="106">
                  <c:v>0.35294117647058798</c:v>
                </c:pt>
                <c:pt idx="107">
                  <c:v>0.35294117647058798</c:v>
                </c:pt>
                <c:pt idx="108">
                  <c:v>0.35294117647058798</c:v>
                </c:pt>
                <c:pt idx="109">
                  <c:v>0.35294117647058798</c:v>
                </c:pt>
                <c:pt idx="110">
                  <c:v>0.35294117647058798</c:v>
                </c:pt>
                <c:pt idx="111">
                  <c:v>0.35294117647058798</c:v>
                </c:pt>
                <c:pt idx="112">
                  <c:v>0.35294117647058798</c:v>
                </c:pt>
                <c:pt idx="113">
                  <c:v>0.35294117647058798</c:v>
                </c:pt>
                <c:pt idx="114">
                  <c:v>0.35294117647058798</c:v>
                </c:pt>
                <c:pt idx="115">
                  <c:v>0.35294117647058798</c:v>
                </c:pt>
                <c:pt idx="116">
                  <c:v>0.35294117647058798</c:v>
                </c:pt>
                <c:pt idx="117">
                  <c:v>0.35294117647058798</c:v>
                </c:pt>
                <c:pt idx="118">
                  <c:v>0.35294117647058798</c:v>
                </c:pt>
                <c:pt idx="119">
                  <c:v>0.35294117647058798</c:v>
                </c:pt>
                <c:pt idx="120">
                  <c:v>0.35294117647058798</c:v>
                </c:pt>
                <c:pt idx="121">
                  <c:v>0.35294117647058798</c:v>
                </c:pt>
                <c:pt idx="122">
                  <c:v>0.35294117647058798</c:v>
                </c:pt>
                <c:pt idx="123">
                  <c:v>0.35294117647058798</c:v>
                </c:pt>
                <c:pt idx="124">
                  <c:v>0.35294117647058798</c:v>
                </c:pt>
                <c:pt idx="125">
                  <c:v>0.35294117647058798</c:v>
                </c:pt>
                <c:pt idx="126">
                  <c:v>0.35294117647058798</c:v>
                </c:pt>
                <c:pt idx="127">
                  <c:v>0.35294117647058798</c:v>
                </c:pt>
                <c:pt idx="128">
                  <c:v>0.35294117647058798</c:v>
                </c:pt>
                <c:pt idx="129">
                  <c:v>0.35294117647058798</c:v>
                </c:pt>
                <c:pt idx="130">
                  <c:v>0.35294117647058798</c:v>
                </c:pt>
                <c:pt idx="131">
                  <c:v>0.35294117647058798</c:v>
                </c:pt>
                <c:pt idx="132">
                  <c:v>0.35294117647058798</c:v>
                </c:pt>
                <c:pt idx="133">
                  <c:v>0.35294117647058798</c:v>
                </c:pt>
                <c:pt idx="134">
                  <c:v>0.35294117647058798</c:v>
                </c:pt>
                <c:pt idx="135">
                  <c:v>0.35294117647058798</c:v>
                </c:pt>
                <c:pt idx="136">
                  <c:v>0.35294117647058798</c:v>
                </c:pt>
                <c:pt idx="137">
                  <c:v>0.35294117647058798</c:v>
                </c:pt>
                <c:pt idx="138">
                  <c:v>0.35294117647058798</c:v>
                </c:pt>
                <c:pt idx="139">
                  <c:v>0.35294117647058798</c:v>
                </c:pt>
                <c:pt idx="140">
                  <c:v>0.35294117647058798</c:v>
                </c:pt>
                <c:pt idx="141">
                  <c:v>0.35294117647058798</c:v>
                </c:pt>
                <c:pt idx="142">
                  <c:v>0.35294117647058798</c:v>
                </c:pt>
                <c:pt idx="143">
                  <c:v>0.35294117647058798</c:v>
                </c:pt>
                <c:pt idx="144">
                  <c:v>0.35294117647058798</c:v>
                </c:pt>
                <c:pt idx="145">
                  <c:v>0.35294117647058798</c:v>
                </c:pt>
                <c:pt idx="146">
                  <c:v>0.35294117647058798</c:v>
                </c:pt>
                <c:pt idx="147">
                  <c:v>0.35294117647058798</c:v>
                </c:pt>
                <c:pt idx="148">
                  <c:v>0.35294117647058798</c:v>
                </c:pt>
                <c:pt idx="149">
                  <c:v>0.35294117647058798</c:v>
                </c:pt>
                <c:pt idx="150">
                  <c:v>0.35294117647058798</c:v>
                </c:pt>
                <c:pt idx="151">
                  <c:v>0.35294117647058798</c:v>
                </c:pt>
                <c:pt idx="152">
                  <c:v>0.35294117647058798</c:v>
                </c:pt>
                <c:pt idx="153">
                  <c:v>0.35294117647058798</c:v>
                </c:pt>
                <c:pt idx="154">
                  <c:v>0.35294117647058798</c:v>
                </c:pt>
                <c:pt idx="155">
                  <c:v>0.35294117647058798</c:v>
                </c:pt>
                <c:pt idx="156">
                  <c:v>0.35294117647058798</c:v>
                </c:pt>
                <c:pt idx="157">
                  <c:v>0.35294117647058798</c:v>
                </c:pt>
                <c:pt idx="158">
                  <c:v>0.35294117647058798</c:v>
                </c:pt>
                <c:pt idx="159">
                  <c:v>0.35294117647058798</c:v>
                </c:pt>
                <c:pt idx="160">
                  <c:v>0.35294117647058798</c:v>
                </c:pt>
                <c:pt idx="161">
                  <c:v>0.35294117647058798</c:v>
                </c:pt>
                <c:pt idx="162">
                  <c:v>0.35294117647058798</c:v>
                </c:pt>
                <c:pt idx="163">
                  <c:v>0.35294117647058798</c:v>
                </c:pt>
                <c:pt idx="164">
                  <c:v>0.35294117647058798</c:v>
                </c:pt>
                <c:pt idx="165">
                  <c:v>0.35294117647058798</c:v>
                </c:pt>
                <c:pt idx="166">
                  <c:v>0.35294117647058798</c:v>
                </c:pt>
                <c:pt idx="167">
                  <c:v>0.35294117647058798</c:v>
                </c:pt>
                <c:pt idx="168">
                  <c:v>0.35294117647058798</c:v>
                </c:pt>
                <c:pt idx="169">
                  <c:v>0.35294117647058798</c:v>
                </c:pt>
                <c:pt idx="170">
                  <c:v>0.35294117647058798</c:v>
                </c:pt>
                <c:pt idx="171">
                  <c:v>0.35294117647058798</c:v>
                </c:pt>
                <c:pt idx="172">
                  <c:v>0.35294117647058798</c:v>
                </c:pt>
                <c:pt idx="173">
                  <c:v>0.35294117647058798</c:v>
                </c:pt>
                <c:pt idx="174">
                  <c:v>0.35294117647058798</c:v>
                </c:pt>
                <c:pt idx="175">
                  <c:v>0.35294117647058798</c:v>
                </c:pt>
                <c:pt idx="176">
                  <c:v>0.35294117647058798</c:v>
                </c:pt>
                <c:pt idx="177">
                  <c:v>0.35294117647058798</c:v>
                </c:pt>
                <c:pt idx="178">
                  <c:v>0.35294117647058798</c:v>
                </c:pt>
                <c:pt idx="179">
                  <c:v>0.35294117647058798</c:v>
                </c:pt>
                <c:pt idx="180">
                  <c:v>0.35294117647058798</c:v>
                </c:pt>
                <c:pt idx="181">
                  <c:v>0.35294117647058798</c:v>
                </c:pt>
                <c:pt idx="182">
                  <c:v>0.35294117647058798</c:v>
                </c:pt>
                <c:pt idx="183">
                  <c:v>0.35294117647058798</c:v>
                </c:pt>
                <c:pt idx="184">
                  <c:v>0.35294117647058798</c:v>
                </c:pt>
                <c:pt idx="185">
                  <c:v>0.35294117647058798</c:v>
                </c:pt>
                <c:pt idx="186">
                  <c:v>0.35294117647058798</c:v>
                </c:pt>
                <c:pt idx="187">
                  <c:v>0.48529411764705899</c:v>
                </c:pt>
                <c:pt idx="188">
                  <c:v>0.48529411764705899</c:v>
                </c:pt>
                <c:pt idx="189">
                  <c:v>0.48529411764705899</c:v>
                </c:pt>
                <c:pt idx="190">
                  <c:v>0.48529411764705899</c:v>
                </c:pt>
                <c:pt idx="191">
                  <c:v>0.48529411764705899</c:v>
                </c:pt>
                <c:pt idx="192">
                  <c:v>0.48529411764705899</c:v>
                </c:pt>
                <c:pt idx="193">
                  <c:v>0.52941176470588203</c:v>
                </c:pt>
                <c:pt idx="194">
                  <c:v>0.52941176470588203</c:v>
                </c:pt>
                <c:pt idx="195">
                  <c:v>0.58823529411764597</c:v>
                </c:pt>
                <c:pt idx="196">
                  <c:v>0.58823529411764597</c:v>
                </c:pt>
                <c:pt idx="197">
                  <c:v>0.58823529411764597</c:v>
                </c:pt>
                <c:pt idx="198">
                  <c:v>0.58823529411764597</c:v>
                </c:pt>
                <c:pt idx="199">
                  <c:v>0.63235294117647101</c:v>
                </c:pt>
                <c:pt idx="200">
                  <c:v>0.63235294117647101</c:v>
                </c:pt>
                <c:pt idx="201">
                  <c:v>0.59558823529411797</c:v>
                </c:pt>
                <c:pt idx="202">
                  <c:v>0.59558823529411797</c:v>
                </c:pt>
                <c:pt idx="203">
                  <c:v>0.63235294117647101</c:v>
                </c:pt>
                <c:pt idx="204">
                  <c:v>0.63235294117647101</c:v>
                </c:pt>
                <c:pt idx="205">
                  <c:v>0.35294117647058798</c:v>
                </c:pt>
                <c:pt idx="206">
                  <c:v>0.35294117647058798</c:v>
                </c:pt>
                <c:pt idx="207">
                  <c:v>0.35294117647058798</c:v>
                </c:pt>
                <c:pt idx="208">
                  <c:v>0.35294117647058798</c:v>
                </c:pt>
                <c:pt idx="209">
                  <c:v>0.35294117647058798</c:v>
                </c:pt>
                <c:pt idx="210">
                  <c:v>0.35294117647058798</c:v>
                </c:pt>
                <c:pt idx="211">
                  <c:v>0.35294117647058798</c:v>
                </c:pt>
                <c:pt idx="212">
                  <c:v>0.35294117647058798</c:v>
                </c:pt>
                <c:pt idx="213">
                  <c:v>0.35294117647058798</c:v>
                </c:pt>
                <c:pt idx="214">
                  <c:v>0.35294117647058798</c:v>
                </c:pt>
                <c:pt idx="215">
                  <c:v>0.35294117647058798</c:v>
                </c:pt>
                <c:pt idx="216">
                  <c:v>0.35294117647058798</c:v>
                </c:pt>
                <c:pt idx="217">
                  <c:v>0.35294117647058798</c:v>
                </c:pt>
                <c:pt idx="218">
                  <c:v>0.35294117647058798</c:v>
                </c:pt>
                <c:pt idx="219">
                  <c:v>0.35294117647058798</c:v>
                </c:pt>
                <c:pt idx="220">
                  <c:v>0.35294117647058798</c:v>
                </c:pt>
                <c:pt idx="221">
                  <c:v>0.35294117647058798</c:v>
                </c:pt>
                <c:pt idx="222">
                  <c:v>0.35294117647058798</c:v>
                </c:pt>
                <c:pt idx="223">
                  <c:v>0.35294117647058798</c:v>
                </c:pt>
                <c:pt idx="224">
                  <c:v>0.35294117647058798</c:v>
                </c:pt>
                <c:pt idx="225">
                  <c:v>0.35294117647058798</c:v>
                </c:pt>
                <c:pt idx="226">
                  <c:v>0.35294117647058798</c:v>
                </c:pt>
                <c:pt idx="227">
                  <c:v>0.35294117647058798</c:v>
                </c:pt>
                <c:pt idx="228">
                  <c:v>0.35294117647058798</c:v>
                </c:pt>
                <c:pt idx="229">
                  <c:v>0.35294117647058798</c:v>
                </c:pt>
                <c:pt idx="230">
                  <c:v>0.35294117647058798</c:v>
                </c:pt>
                <c:pt idx="231">
                  <c:v>0.35294117647058798</c:v>
                </c:pt>
                <c:pt idx="232">
                  <c:v>0.35294117647058798</c:v>
                </c:pt>
                <c:pt idx="233">
                  <c:v>0.35294117647058798</c:v>
                </c:pt>
                <c:pt idx="234">
                  <c:v>0.35294117647058798</c:v>
                </c:pt>
                <c:pt idx="235">
                  <c:v>0.35294117647058798</c:v>
                </c:pt>
                <c:pt idx="236">
                  <c:v>0.35294117647058798</c:v>
                </c:pt>
                <c:pt idx="237">
                  <c:v>0.35294117647058798</c:v>
                </c:pt>
                <c:pt idx="238">
                  <c:v>0.441176470588236</c:v>
                </c:pt>
                <c:pt idx="239">
                  <c:v>0.441176470588236</c:v>
                </c:pt>
                <c:pt idx="240">
                  <c:v>0.441176470588236</c:v>
                </c:pt>
                <c:pt idx="241">
                  <c:v>0.441176470588236</c:v>
                </c:pt>
                <c:pt idx="242">
                  <c:v>0.441176470588236</c:v>
                </c:pt>
                <c:pt idx="243">
                  <c:v>0.441176470588236</c:v>
                </c:pt>
                <c:pt idx="244">
                  <c:v>0.41764705882352798</c:v>
                </c:pt>
                <c:pt idx="245">
                  <c:v>0.41764705882352798</c:v>
                </c:pt>
                <c:pt idx="246">
                  <c:v>0.41764705882352798</c:v>
                </c:pt>
                <c:pt idx="247">
                  <c:v>0.41764705882352798</c:v>
                </c:pt>
                <c:pt idx="248">
                  <c:v>0.41764705882352798</c:v>
                </c:pt>
                <c:pt idx="249">
                  <c:v>0.41764705882352798</c:v>
                </c:pt>
                <c:pt idx="250">
                  <c:v>0.41764705882352798</c:v>
                </c:pt>
                <c:pt idx="251">
                  <c:v>0.41764705882352798</c:v>
                </c:pt>
                <c:pt idx="252">
                  <c:v>0.41764705882352798</c:v>
                </c:pt>
                <c:pt idx="253">
                  <c:v>0.41764705882352798</c:v>
                </c:pt>
                <c:pt idx="254">
                  <c:v>0.58823529411764597</c:v>
                </c:pt>
                <c:pt idx="255">
                  <c:v>0.58823529411764597</c:v>
                </c:pt>
                <c:pt idx="256">
                  <c:v>0.61764705882353399</c:v>
                </c:pt>
                <c:pt idx="257">
                  <c:v>0.41176470588235498</c:v>
                </c:pt>
                <c:pt idx="258">
                  <c:v>0.41176470588235498</c:v>
                </c:pt>
                <c:pt idx="259">
                  <c:v>0.41176470588235498</c:v>
                </c:pt>
                <c:pt idx="260">
                  <c:v>0.41176470588235498</c:v>
                </c:pt>
                <c:pt idx="261">
                  <c:v>0.41176470588235498</c:v>
                </c:pt>
                <c:pt idx="262">
                  <c:v>0.41176470588235498</c:v>
                </c:pt>
                <c:pt idx="263">
                  <c:v>0.41176470588235498</c:v>
                </c:pt>
                <c:pt idx="264">
                  <c:v>0.41176470588235498</c:v>
                </c:pt>
                <c:pt idx="265">
                  <c:v>0.41176470588235498</c:v>
                </c:pt>
                <c:pt idx="266">
                  <c:v>0.41176470588235498</c:v>
                </c:pt>
                <c:pt idx="267">
                  <c:v>0.41176470588235498</c:v>
                </c:pt>
                <c:pt idx="268">
                  <c:v>0.41176470588235498</c:v>
                </c:pt>
                <c:pt idx="269">
                  <c:v>0.41176470588235498</c:v>
                </c:pt>
                <c:pt idx="270">
                  <c:v>0.41176470588235498</c:v>
                </c:pt>
                <c:pt idx="271">
                  <c:v>0.41176470588235498</c:v>
                </c:pt>
                <c:pt idx="272">
                  <c:v>0.41176470588235498</c:v>
                </c:pt>
                <c:pt idx="273">
                  <c:v>0.41176470588235498</c:v>
                </c:pt>
                <c:pt idx="274">
                  <c:v>0.47058823529411897</c:v>
                </c:pt>
                <c:pt idx="275">
                  <c:v>0.47058823529411897</c:v>
                </c:pt>
                <c:pt idx="276">
                  <c:v>0.47058823529411897</c:v>
                </c:pt>
                <c:pt idx="277">
                  <c:v>0.47058823529411897</c:v>
                </c:pt>
                <c:pt idx="278">
                  <c:v>0.47058823529411897</c:v>
                </c:pt>
                <c:pt idx="279">
                  <c:v>0.41176470588235498</c:v>
                </c:pt>
                <c:pt idx="280">
                  <c:v>0.41176470588235498</c:v>
                </c:pt>
                <c:pt idx="281">
                  <c:v>0.41176470588235498</c:v>
                </c:pt>
                <c:pt idx="282">
                  <c:v>0.41176470588235498</c:v>
                </c:pt>
                <c:pt idx="283">
                  <c:v>0.61764705882353399</c:v>
                </c:pt>
                <c:pt idx="284">
                  <c:v>0.61764705882353399</c:v>
                </c:pt>
                <c:pt idx="285">
                  <c:v>0.51470588235294101</c:v>
                </c:pt>
                <c:pt idx="286">
                  <c:v>0.58823529411764597</c:v>
                </c:pt>
                <c:pt idx="287">
                  <c:v>0.50735294117647101</c:v>
                </c:pt>
                <c:pt idx="288">
                  <c:v>0.50735294117647101</c:v>
                </c:pt>
                <c:pt idx="289">
                  <c:v>0.50735294117647101</c:v>
                </c:pt>
                <c:pt idx="290">
                  <c:v>0.58823529411764597</c:v>
                </c:pt>
                <c:pt idx="291">
                  <c:v>0.58823529411764597</c:v>
                </c:pt>
                <c:pt idx="292">
                  <c:v>0.58823529411764597</c:v>
                </c:pt>
                <c:pt idx="293">
                  <c:v>0.35294117647058798</c:v>
                </c:pt>
                <c:pt idx="294">
                  <c:v>0.35294117647058798</c:v>
                </c:pt>
                <c:pt idx="295">
                  <c:v>0.35294117647058798</c:v>
                </c:pt>
                <c:pt idx="296">
                  <c:v>0.35294117647058798</c:v>
                </c:pt>
                <c:pt idx="297">
                  <c:v>0.35294117647058798</c:v>
                </c:pt>
                <c:pt idx="298">
                  <c:v>0.55882352941176405</c:v>
                </c:pt>
                <c:pt idx="299">
                  <c:v>0.55882352941176405</c:v>
                </c:pt>
                <c:pt idx="300">
                  <c:v>0.55882352941176405</c:v>
                </c:pt>
                <c:pt idx="301">
                  <c:v>0.45294117647058801</c:v>
                </c:pt>
                <c:pt idx="302">
                  <c:v>0.45294117647058801</c:v>
                </c:pt>
                <c:pt idx="303">
                  <c:v>0.45294117647058801</c:v>
                </c:pt>
                <c:pt idx="304">
                  <c:v>0.45</c:v>
                </c:pt>
                <c:pt idx="305">
                  <c:v>0.45</c:v>
                </c:pt>
                <c:pt idx="306">
                  <c:v>0.45</c:v>
                </c:pt>
                <c:pt idx="307">
                  <c:v>0.45</c:v>
                </c:pt>
                <c:pt idx="308">
                  <c:v>0.35294117647058798</c:v>
                </c:pt>
                <c:pt idx="309">
                  <c:v>0.35294117647058798</c:v>
                </c:pt>
                <c:pt idx="310">
                  <c:v>0.35294117647058798</c:v>
                </c:pt>
                <c:pt idx="311">
                  <c:v>0.35294117647058798</c:v>
                </c:pt>
                <c:pt idx="312">
                  <c:v>0.35294117647058798</c:v>
                </c:pt>
                <c:pt idx="313">
                  <c:v>0.35294117647058798</c:v>
                </c:pt>
                <c:pt idx="314">
                  <c:v>0.35294117647058798</c:v>
                </c:pt>
                <c:pt idx="315">
                  <c:v>0.35294117647058798</c:v>
                </c:pt>
                <c:pt idx="316">
                  <c:v>0.35294117647058798</c:v>
                </c:pt>
                <c:pt idx="317">
                  <c:v>0.35294117647058798</c:v>
                </c:pt>
                <c:pt idx="318">
                  <c:v>0.35294117647058798</c:v>
                </c:pt>
                <c:pt idx="319">
                  <c:v>0.35294117647058798</c:v>
                </c:pt>
                <c:pt idx="320">
                  <c:v>0.35294117647058798</c:v>
                </c:pt>
                <c:pt idx="321">
                  <c:v>0.35294117647058798</c:v>
                </c:pt>
                <c:pt idx="322">
                  <c:v>0.35294117647058798</c:v>
                </c:pt>
                <c:pt idx="323">
                  <c:v>0.35294117647058798</c:v>
                </c:pt>
                <c:pt idx="324">
                  <c:v>0.35294117647058798</c:v>
                </c:pt>
                <c:pt idx="325">
                  <c:v>0.35294117647058798</c:v>
                </c:pt>
                <c:pt idx="326">
                  <c:v>0.35294117647058798</c:v>
                </c:pt>
                <c:pt idx="327">
                  <c:v>0.35294117647058798</c:v>
                </c:pt>
                <c:pt idx="328">
                  <c:v>0.35294117647058798</c:v>
                </c:pt>
                <c:pt idx="329">
                  <c:v>0.35294117647058798</c:v>
                </c:pt>
                <c:pt idx="330">
                  <c:v>0.35294117647058798</c:v>
                </c:pt>
                <c:pt idx="331">
                  <c:v>0.45588235294117602</c:v>
                </c:pt>
                <c:pt idx="332">
                  <c:v>0.45588235294117602</c:v>
                </c:pt>
                <c:pt idx="333">
                  <c:v>0.35294117647058798</c:v>
                </c:pt>
                <c:pt idx="334">
                  <c:v>0.35294117647058798</c:v>
                </c:pt>
                <c:pt idx="335">
                  <c:v>0.35294117647058798</c:v>
                </c:pt>
                <c:pt idx="336">
                  <c:v>0.35294117647058798</c:v>
                </c:pt>
                <c:pt idx="337">
                  <c:v>0.35294117647058798</c:v>
                </c:pt>
                <c:pt idx="338">
                  <c:v>0.35294117647058798</c:v>
                </c:pt>
                <c:pt idx="339">
                  <c:v>0.35294117647058798</c:v>
                </c:pt>
                <c:pt idx="340">
                  <c:v>0.35294117647058798</c:v>
                </c:pt>
                <c:pt idx="341">
                  <c:v>0.45588235294117602</c:v>
                </c:pt>
                <c:pt idx="342">
                  <c:v>0.35294117647058798</c:v>
                </c:pt>
                <c:pt idx="343">
                  <c:v>0.51470588235294101</c:v>
                </c:pt>
                <c:pt idx="344">
                  <c:v>0.51470588235294101</c:v>
                </c:pt>
                <c:pt idx="345">
                  <c:v>0.35294117647058798</c:v>
                </c:pt>
                <c:pt idx="346">
                  <c:v>0.35294117647058798</c:v>
                </c:pt>
                <c:pt idx="347">
                  <c:v>0.60294117647059498</c:v>
                </c:pt>
                <c:pt idx="348">
                  <c:v>0.58823529411764597</c:v>
                </c:pt>
                <c:pt idx="349">
                  <c:v>0.47058823529411897</c:v>
                </c:pt>
                <c:pt idx="350">
                  <c:v>0.47058823529411897</c:v>
                </c:pt>
                <c:pt idx="351">
                  <c:v>0.52941176470588203</c:v>
                </c:pt>
                <c:pt idx="352">
                  <c:v>0.52941176470588203</c:v>
                </c:pt>
                <c:pt idx="353">
                  <c:v>0.61764705882353399</c:v>
                </c:pt>
                <c:pt idx="354">
                  <c:v>0.58823529411764597</c:v>
                </c:pt>
                <c:pt idx="355">
                  <c:v>0.58823529411764597</c:v>
                </c:pt>
                <c:pt idx="356">
                  <c:v>0.35294117647058798</c:v>
                </c:pt>
                <c:pt idx="357">
                  <c:v>0.35294117647058798</c:v>
                </c:pt>
                <c:pt idx="358">
                  <c:v>0.35294117647058798</c:v>
                </c:pt>
                <c:pt idx="359">
                  <c:v>0.35294117647058798</c:v>
                </c:pt>
                <c:pt idx="360">
                  <c:v>0.35294117647058798</c:v>
                </c:pt>
                <c:pt idx="361">
                  <c:v>0.35294117647058798</c:v>
                </c:pt>
                <c:pt idx="362">
                  <c:v>0.35294117647058798</c:v>
                </c:pt>
                <c:pt idx="363">
                  <c:v>0.35294117647058798</c:v>
                </c:pt>
                <c:pt idx="364">
                  <c:v>0.35294117647058798</c:v>
                </c:pt>
                <c:pt idx="365">
                  <c:v>0.35294117647058798</c:v>
                </c:pt>
                <c:pt idx="366">
                  <c:v>0.35294117647058798</c:v>
                </c:pt>
                <c:pt idx="367">
                  <c:v>0.35294117647058798</c:v>
                </c:pt>
                <c:pt idx="368">
                  <c:v>0.35294117647058798</c:v>
                </c:pt>
                <c:pt idx="369">
                  <c:v>0.35294117647058798</c:v>
                </c:pt>
                <c:pt idx="370">
                  <c:v>0.35294117647058798</c:v>
                </c:pt>
                <c:pt idx="371">
                  <c:v>0.35294117647058798</c:v>
                </c:pt>
                <c:pt idx="372">
                  <c:v>0.35294117647058798</c:v>
                </c:pt>
                <c:pt idx="373">
                  <c:v>0.35294117647058798</c:v>
                </c:pt>
                <c:pt idx="374">
                  <c:v>0.35294117647058798</c:v>
                </c:pt>
                <c:pt idx="375">
                  <c:v>0.35294117647058798</c:v>
                </c:pt>
                <c:pt idx="376">
                  <c:v>0.35294117647058798</c:v>
                </c:pt>
                <c:pt idx="377">
                  <c:v>0.35294117647058798</c:v>
                </c:pt>
                <c:pt idx="378">
                  <c:v>0.35294117647058798</c:v>
                </c:pt>
                <c:pt idx="379">
                  <c:v>0.35294117647058798</c:v>
                </c:pt>
                <c:pt idx="380">
                  <c:v>0.35294117647058798</c:v>
                </c:pt>
                <c:pt idx="381">
                  <c:v>0.35294117647058798</c:v>
                </c:pt>
                <c:pt idx="382">
                  <c:v>0.35294117647058798</c:v>
                </c:pt>
                <c:pt idx="383">
                  <c:v>0.35294117647058798</c:v>
                </c:pt>
                <c:pt idx="384">
                  <c:v>0.35294117647058798</c:v>
                </c:pt>
                <c:pt idx="385">
                  <c:v>0.35294117647058798</c:v>
                </c:pt>
                <c:pt idx="386">
                  <c:v>0.35294117647058798</c:v>
                </c:pt>
                <c:pt idx="387">
                  <c:v>0.35294117647058798</c:v>
                </c:pt>
                <c:pt idx="388">
                  <c:v>0.35294117647058798</c:v>
                </c:pt>
                <c:pt idx="389">
                  <c:v>0.35294117647058798</c:v>
                </c:pt>
                <c:pt idx="390">
                  <c:v>0.35294117647058798</c:v>
                </c:pt>
                <c:pt idx="391">
                  <c:v>0.35294117647058798</c:v>
                </c:pt>
                <c:pt idx="392">
                  <c:v>0.35294117647058798</c:v>
                </c:pt>
                <c:pt idx="393">
                  <c:v>0.35294117647058798</c:v>
                </c:pt>
                <c:pt idx="394">
                  <c:v>0.35294117647058798</c:v>
                </c:pt>
                <c:pt idx="395">
                  <c:v>0.35294117647058798</c:v>
                </c:pt>
                <c:pt idx="396">
                  <c:v>0.35294117647058798</c:v>
                </c:pt>
                <c:pt idx="397">
                  <c:v>0.35294117647058798</c:v>
                </c:pt>
                <c:pt idx="398">
                  <c:v>0.35294117647058798</c:v>
                </c:pt>
                <c:pt idx="399">
                  <c:v>0.35294117647058798</c:v>
                </c:pt>
                <c:pt idx="400">
                  <c:v>0.35294117647058798</c:v>
                </c:pt>
                <c:pt idx="401">
                  <c:v>0.35294117647058798</c:v>
                </c:pt>
                <c:pt idx="402">
                  <c:v>0.35294117647058798</c:v>
                </c:pt>
                <c:pt idx="403">
                  <c:v>0.35294117647058798</c:v>
                </c:pt>
                <c:pt idx="404">
                  <c:v>0.35294117647058798</c:v>
                </c:pt>
                <c:pt idx="405">
                  <c:v>0.35294117647058798</c:v>
                </c:pt>
                <c:pt idx="406">
                  <c:v>0.35294117647058798</c:v>
                </c:pt>
                <c:pt idx="407">
                  <c:v>0.35294117647058798</c:v>
                </c:pt>
                <c:pt idx="408">
                  <c:v>0.35294117647058798</c:v>
                </c:pt>
                <c:pt idx="409">
                  <c:v>0.35294117647058798</c:v>
                </c:pt>
                <c:pt idx="410">
                  <c:v>0.35294117647058798</c:v>
                </c:pt>
                <c:pt idx="411">
                  <c:v>0.35294117647058798</c:v>
                </c:pt>
                <c:pt idx="412">
                  <c:v>0.35294117647058798</c:v>
                </c:pt>
                <c:pt idx="413">
                  <c:v>0.35294117647058798</c:v>
                </c:pt>
                <c:pt idx="414">
                  <c:v>0.35294117647058798</c:v>
                </c:pt>
                <c:pt idx="415">
                  <c:v>0.35294117647058798</c:v>
                </c:pt>
                <c:pt idx="416">
                  <c:v>0.35294117647058798</c:v>
                </c:pt>
                <c:pt idx="417">
                  <c:v>0.35294117647058798</c:v>
                </c:pt>
                <c:pt idx="418">
                  <c:v>0.35294117647058798</c:v>
                </c:pt>
                <c:pt idx="419">
                  <c:v>0.35294117647058798</c:v>
                </c:pt>
                <c:pt idx="420">
                  <c:v>0.35294117647058798</c:v>
                </c:pt>
                <c:pt idx="421">
                  <c:v>0.35294117647058798</c:v>
                </c:pt>
                <c:pt idx="422">
                  <c:v>0.35294117647058798</c:v>
                </c:pt>
                <c:pt idx="423">
                  <c:v>0.35294117647058798</c:v>
                </c:pt>
                <c:pt idx="424">
                  <c:v>0.35294117647058798</c:v>
                </c:pt>
                <c:pt idx="425">
                  <c:v>0.35294117647058798</c:v>
                </c:pt>
                <c:pt idx="426">
                  <c:v>0.35294117647058798</c:v>
                </c:pt>
                <c:pt idx="427">
                  <c:v>0.35294117647058798</c:v>
                </c:pt>
                <c:pt idx="428">
                  <c:v>0.35294117647058798</c:v>
                </c:pt>
                <c:pt idx="429">
                  <c:v>0.35294117647058798</c:v>
                </c:pt>
                <c:pt idx="430">
                  <c:v>0.35294117647058798</c:v>
                </c:pt>
                <c:pt idx="431">
                  <c:v>0.35294117647058798</c:v>
                </c:pt>
                <c:pt idx="432">
                  <c:v>0.35294117647058798</c:v>
                </c:pt>
                <c:pt idx="433">
                  <c:v>0.35294117647058798</c:v>
                </c:pt>
                <c:pt idx="434">
                  <c:v>0.35294117647058798</c:v>
                </c:pt>
                <c:pt idx="435">
                  <c:v>0.35294117647058798</c:v>
                </c:pt>
                <c:pt idx="436">
                  <c:v>0.35294117647058798</c:v>
                </c:pt>
                <c:pt idx="437">
                  <c:v>0.35294117647058798</c:v>
                </c:pt>
                <c:pt idx="438">
                  <c:v>0.35294117647058798</c:v>
                </c:pt>
                <c:pt idx="439">
                  <c:v>0.35294117647058798</c:v>
                </c:pt>
                <c:pt idx="440">
                  <c:v>0.35294117647058798</c:v>
                </c:pt>
                <c:pt idx="441">
                  <c:v>0.35294117647058798</c:v>
                </c:pt>
                <c:pt idx="442">
                  <c:v>0.35294117647058798</c:v>
                </c:pt>
                <c:pt idx="443">
                  <c:v>0.35294117647058798</c:v>
                </c:pt>
                <c:pt idx="444">
                  <c:v>0.35294117647058798</c:v>
                </c:pt>
                <c:pt idx="445">
                  <c:v>0.35294117647058798</c:v>
                </c:pt>
                <c:pt idx="446">
                  <c:v>0.35294117647058798</c:v>
                </c:pt>
                <c:pt idx="447">
                  <c:v>0.35294117647058798</c:v>
                </c:pt>
                <c:pt idx="448">
                  <c:v>0.35294117647058798</c:v>
                </c:pt>
                <c:pt idx="449">
                  <c:v>0.35294117647058798</c:v>
                </c:pt>
                <c:pt idx="450">
                  <c:v>0.35294117647058798</c:v>
                </c:pt>
                <c:pt idx="451">
                  <c:v>0.35294117647058798</c:v>
                </c:pt>
                <c:pt idx="452">
                  <c:v>0.35294117647058798</c:v>
                </c:pt>
                <c:pt idx="453">
                  <c:v>0.35294117647058798</c:v>
                </c:pt>
                <c:pt idx="454">
                  <c:v>0.35294117647058798</c:v>
                </c:pt>
                <c:pt idx="455">
                  <c:v>0.35294117647058798</c:v>
                </c:pt>
                <c:pt idx="456">
                  <c:v>0.35294117647058798</c:v>
                </c:pt>
                <c:pt idx="457">
                  <c:v>0.35294117647058798</c:v>
                </c:pt>
                <c:pt idx="458">
                  <c:v>0.35294117647058798</c:v>
                </c:pt>
                <c:pt idx="459">
                  <c:v>0.35294117647058798</c:v>
                </c:pt>
                <c:pt idx="460">
                  <c:v>0.35294117647058798</c:v>
                </c:pt>
                <c:pt idx="461">
                  <c:v>0.35294117647058798</c:v>
                </c:pt>
                <c:pt idx="462">
                  <c:v>0.35294117647058798</c:v>
                </c:pt>
                <c:pt idx="463">
                  <c:v>0.35294117647058798</c:v>
                </c:pt>
                <c:pt idx="464">
                  <c:v>0.35294117647058798</c:v>
                </c:pt>
                <c:pt idx="465">
                  <c:v>0.35294117647058798</c:v>
                </c:pt>
                <c:pt idx="466">
                  <c:v>0.35294117647058798</c:v>
                </c:pt>
                <c:pt idx="467">
                  <c:v>0.35294117647058798</c:v>
                </c:pt>
                <c:pt idx="468">
                  <c:v>0.35294117647058798</c:v>
                </c:pt>
                <c:pt idx="469">
                  <c:v>0.35294117647058798</c:v>
                </c:pt>
                <c:pt idx="470">
                  <c:v>0.35294117647058798</c:v>
                </c:pt>
                <c:pt idx="471">
                  <c:v>0.35294117647058798</c:v>
                </c:pt>
                <c:pt idx="472">
                  <c:v>0.35294117647058798</c:v>
                </c:pt>
                <c:pt idx="473">
                  <c:v>0.35294117647058798</c:v>
                </c:pt>
                <c:pt idx="474">
                  <c:v>0.35294117647058798</c:v>
                </c:pt>
                <c:pt idx="475">
                  <c:v>0.35294117647058798</c:v>
                </c:pt>
                <c:pt idx="476">
                  <c:v>0.35294117647058798</c:v>
                </c:pt>
                <c:pt idx="477">
                  <c:v>0.35294117647058798</c:v>
                </c:pt>
                <c:pt idx="478">
                  <c:v>0.35294117647058798</c:v>
                </c:pt>
                <c:pt idx="479">
                  <c:v>0.35294117647058798</c:v>
                </c:pt>
                <c:pt idx="480">
                  <c:v>0.35294117647058798</c:v>
                </c:pt>
                <c:pt idx="481">
                  <c:v>0.35294117647058798</c:v>
                </c:pt>
                <c:pt idx="482">
                  <c:v>0.35294117647058798</c:v>
                </c:pt>
                <c:pt idx="483">
                  <c:v>0.35294117647058798</c:v>
                </c:pt>
                <c:pt idx="484">
                  <c:v>0.35294117647058798</c:v>
                </c:pt>
                <c:pt idx="485">
                  <c:v>0.35294117647058798</c:v>
                </c:pt>
                <c:pt idx="486">
                  <c:v>0.35294117647058798</c:v>
                </c:pt>
                <c:pt idx="487">
                  <c:v>0.35294117647058798</c:v>
                </c:pt>
                <c:pt idx="488">
                  <c:v>0.35294117647058798</c:v>
                </c:pt>
                <c:pt idx="489">
                  <c:v>0.35294117647058798</c:v>
                </c:pt>
                <c:pt idx="490">
                  <c:v>0.35294117647058798</c:v>
                </c:pt>
                <c:pt idx="491">
                  <c:v>0.35294117647058798</c:v>
                </c:pt>
                <c:pt idx="492">
                  <c:v>0.35294117647058798</c:v>
                </c:pt>
                <c:pt idx="493">
                  <c:v>0.35294117647058798</c:v>
                </c:pt>
                <c:pt idx="494">
                  <c:v>0.35294117647058798</c:v>
                </c:pt>
                <c:pt idx="495">
                  <c:v>0.35294117647058798</c:v>
                </c:pt>
                <c:pt idx="496">
                  <c:v>0.35294117647058798</c:v>
                </c:pt>
                <c:pt idx="497">
                  <c:v>0.35294117647058798</c:v>
                </c:pt>
                <c:pt idx="498">
                  <c:v>0.35294117647058798</c:v>
                </c:pt>
                <c:pt idx="499">
                  <c:v>0.35294117647058798</c:v>
                </c:pt>
                <c:pt idx="500">
                  <c:v>0.35294117647058798</c:v>
                </c:pt>
                <c:pt idx="501">
                  <c:v>0.35294117647058798</c:v>
                </c:pt>
                <c:pt idx="502">
                  <c:v>0.35294117647058798</c:v>
                </c:pt>
                <c:pt idx="503">
                  <c:v>0.35294117647058798</c:v>
                </c:pt>
                <c:pt idx="504">
                  <c:v>0.35294117647058798</c:v>
                </c:pt>
                <c:pt idx="505">
                  <c:v>0.35294117647058798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3C2-4D75-807C-42730C3E2748}"/>
            </c:ext>
          </c:extLst>
        </c:ser>
        <c:ser>
          <c:idx val="1"/>
          <c:order val="1"/>
          <c:tx>
            <c:v>Actual Data Points2</c:v>
          </c:tx>
          <c:spPr>
            <a:ln w="25400">
              <a:noFill/>
            </a:ln>
            <a:effectLst/>
          </c:spPr>
          <c:marker>
            <c:symbol val="diamond"/>
            <c:size val="4"/>
            <c:spPr>
              <a:solidFill>
                <a:srgbClr val="000000"/>
              </a:solidFill>
              <a:ln>
                <a:solidFill>
                  <a:srgbClr val="000000"/>
                </a:solidFill>
                <a:prstDash val="solid"/>
              </a:ln>
            </c:spPr>
          </c:marker>
          <c:xVal>
            <c:numRef>
              <c:f>XLM_Matrix2!$K$2:$K$507</c:f>
              <c:numCache>
                <c:formatCode>General</c:formatCode>
                <c:ptCount val="506"/>
                <c:pt idx="0">
                  <c:v>2.9432418300653702E-2</c:v>
                </c:pt>
                <c:pt idx="1">
                  <c:v>2.95010130718956E-2</c:v>
                </c:pt>
                <c:pt idx="2">
                  <c:v>2.9500947712418499E-2</c:v>
                </c:pt>
                <c:pt idx="3">
                  <c:v>2.9517549019607799E-2</c:v>
                </c:pt>
                <c:pt idx="4">
                  <c:v>2.9637418300653799E-2</c:v>
                </c:pt>
                <c:pt idx="5">
                  <c:v>2.9509313725490399E-2</c:v>
                </c:pt>
                <c:pt idx="6">
                  <c:v>2.9700294117647099E-2</c:v>
                </c:pt>
                <c:pt idx="7">
                  <c:v>2.98841503267974E-2</c:v>
                </c:pt>
                <c:pt idx="8">
                  <c:v>3.0102091503268001E-2</c:v>
                </c:pt>
                <c:pt idx="9">
                  <c:v>2.99674509803921E-2</c:v>
                </c:pt>
                <c:pt idx="10">
                  <c:v>3.0146699346405199E-2</c:v>
                </c:pt>
                <c:pt idx="11">
                  <c:v>2.9795653594771199E-2</c:v>
                </c:pt>
                <c:pt idx="12">
                  <c:v>2.9718235294117601E-2</c:v>
                </c:pt>
                <c:pt idx="13">
                  <c:v>3.1469803921568597E-2</c:v>
                </c:pt>
                <c:pt idx="14">
                  <c:v>3.1496601307189502E-2</c:v>
                </c:pt>
                <c:pt idx="15">
                  <c:v>3.14620588235296E-2</c:v>
                </c:pt>
                <c:pt idx="16">
                  <c:v>3.2855980392156897E-2</c:v>
                </c:pt>
                <c:pt idx="17">
                  <c:v>3.1974509803921601E-2</c:v>
                </c:pt>
                <c:pt idx="18">
                  <c:v>3.2035000000000202E-2</c:v>
                </c:pt>
                <c:pt idx="19">
                  <c:v>3.1783660130718899E-2</c:v>
                </c:pt>
                <c:pt idx="20">
                  <c:v>3.3502581699346397E-2</c:v>
                </c:pt>
                <c:pt idx="21">
                  <c:v>3.2196209150326803E-2</c:v>
                </c:pt>
                <c:pt idx="22">
                  <c:v>3.3439444444444397E-2</c:v>
                </c:pt>
                <c:pt idx="23">
                  <c:v>3.2641928104575502E-2</c:v>
                </c:pt>
                <c:pt idx="24">
                  <c:v>3.1863594771241802E-2</c:v>
                </c:pt>
                <c:pt idx="25">
                  <c:v>3.2158627450980401E-2</c:v>
                </c:pt>
                <c:pt idx="26">
                  <c:v>3.1607549019608001E-2</c:v>
                </c:pt>
                <c:pt idx="27">
                  <c:v>3.25351960784315E-2</c:v>
                </c:pt>
                <c:pt idx="28">
                  <c:v>3.1937875816993699E-2</c:v>
                </c:pt>
                <c:pt idx="29">
                  <c:v>3.2687745098039497E-2</c:v>
                </c:pt>
                <c:pt idx="30">
                  <c:v>3.3107222222222302E-2</c:v>
                </c:pt>
                <c:pt idx="31">
                  <c:v>3.3838954248365999E-2</c:v>
                </c:pt>
                <c:pt idx="32">
                  <c:v>3.3947679738562102E-2</c:v>
                </c:pt>
                <c:pt idx="33">
                  <c:v>3.3175555555555597E-2</c:v>
                </c:pt>
                <c:pt idx="34">
                  <c:v>3.4682418300653703E-2</c:v>
                </c:pt>
                <c:pt idx="35">
                  <c:v>2.9621470588235398E-2</c:v>
                </c:pt>
                <c:pt idx="36">
                  <c:v>2.9730196078431401E-2</c:v>
                </c:pt>
                <c:pt idx="37">
                  <c:v>2.96736601307191E-2</c:v>
                </c:pt>
                <c:pt idx="38">
                  <c:v>2.9983823529411899E-2</c:v>
                </c:pt>
                <c:pt idx="39">
                  <c:v>2.9502058823529499E-2</c:v>
                </c:pt>
                <c:pt idx="40">
                  <c:v>2.95215359477124E-2</c:v>
                </c:pt>
                <c:pt idx="41">
                  <c:v>2.98282352941176E-2</c:v>
                </c:pt>
                <c:pt idx="42">
                  <c:v>2.9874183006536E-2</c:v>
                </c:pt>
                <c:pt idx="43">
                  <c:v>2.9932549019607801E-2</c:v>
                </c:pt>
                <c:pt idx="44">
                  <c:v>2.9812712418300899E-2</c:v>
                </c:pt>
                <c:pt idx="45">
                  <c:v>2.9971960784314002E-2</c:v>
                </c:pt>
                <c:pt idx="46">
                  <c:v>3.0027320261437899E-2</c:v>
                </c:pt>
                <c:pt idx="47">
                  <c:v>3.01610130718955E-2</c:v>
                </c:pt>
                <c:pt idx="48">
                  <c:v>3.0241405228758299E-2</c:v>
                </c:pt>
                <c:pt idx="49">
                  <c:v>3.0129967320261498E-2</c:v>
                </c:pt>
                <c:pt idx="50">
                  <c:v>2.9701732026144002E-2</c:v>
                </c:pt>
                <c:pt idx="51">
                  <c:v>2.9553496732026101E-2</c:v>
                </c:pt>
                <c:pt idx="52">
                  <c:v>2.9586928104575201E-2</c:v>
                </c:pt>
                <c:pt idx="53">
                  <c:v>2.9574542483660399E-2</c:v>
                </c:pt>
                <c:pt idx="54">
                  <c:v>2.94562091503268E-2</c:v>
                </c:pt>
                <c:pt idx="55">
                  <c:v>2.94546078431372E-2</c:v>
                </c:pt>
                <c:pt idx="56">
                  <c:v>2.9478921568627602E-2</c:v>
                </c:pt>
                <c:pt idx="57">
                  <c:v>2.9458562091503299E-2</c:v>
                </c:pt>
                <c:pt idx="58">
                  <c:v>2.9916503267973901E-2</c:v>
                </c:pt>
                <c:pt idx="59">
                  <c:v>2.9749281045751599E-2</c:v>
                </c:pt>
                <c:pt idx="60">
                  <c:v>2.9899738562091601E-2</c:v>
                </c:pt>
                <c:pt idx="61">
                  <c:v>2.9972908496732099E-2</c:v>
                </c:pt>
                <c:pt idx="62">
                  <c:v>2.97721241830066E-2</c:v>
                </c:pt>
                <c:pt idx="63">
                  <c:v>2.9825163398692799E-2</c:v>
                </c:pt>
                <c:pt idx="64">
                  <c:v>2.9475522875817201E-2</c:v>
                </c:pt>
                <c:pt idx="65">
                  <c:v>2.9528888888888799E-2</c:v>
                </c:pt>
                <c:pt idx="66">
                  <c:v>2.9554869281045799E-2</c:v>
                </c:pt>
                <c:pt idx="67">
                  <c:v>2.9600947712418502E-2</c:v>
                </c:pt>
                <c:pt idx="68">
                  <c:v>2.9854705882353099E-2</c:v>
                </c:pt>
                <c:pt idx="69">
                  <c:v>2.9830588235294199E-2</c:v>
                </c:pt>
                <c:pt idx="70">
                  <c:v>2.9700196078431398E-2</c:v>
                </c:pt>
                <c:pt idx="71">
                  <c:v>2.9930588235294101E-2</c:v>
                </c:pt>
                <c:pt idx="72">
                  <c:v>2.9711241830065401E-2</c:v>
                </c:pt>
                <c:pt idx="73">
                  <c:v>3.0050294117647099E-2</c:v>
                </c:pt>
                <c:pt idx="74">
                  <c:v>2.9669803921568601E-2</c:v>
                </c:pt>
                <c:pt idx="75">
                  <c:v>2.9722614379085001E-2</c:v>
                </c:pt>
                <c:pt idx="76">
                  <c:v>2.97435620915034E-2</c:v>
                </c:pt>
                <c:pt idx="77">
                  <c:v>2.9696307189542599E-2</c:v>
                </c:pt>
                <c:pt idx="78">
                  <c:v>2.9596274509804E-2</c:v>
                </c:pt>
                <c:pt idx="79">
                  <c:v>2.9685849673202799E-2</c:v>
                </c:pt>
                <c:pt idx="80">
                  <c:v>2.9546176470588201E-2</c:v>
                </c:pt>
                <c:pt idx="81">
                  <c:v>2.95575816993464E-2</c:v>
                </c:pt>
                <c:pt idx="82">
                  <c:v>2.9531339869281099E-2</c:v>
                </c:pt>
                <c:pt idx="83">
                  <c:v>2.9527810457516498E-2</c:v>
                </c:pt>
                <c:pt idx="84">
                  <c:v>2.9577091503268E-2</c:v>
                </c:pt>
                <c:pt idx="85">
                  <c:v>2.9599183006535901E-2</c:v>
                </c:pt>
                <c:pt idx="86">
                  <c:v>2.9581307189542699E-2</c:v>
                </c:pt>
                <c:pt idx="87">
                  <c:v>2.9645457516339999E-2</c:v>
                </c:pt>
                <c:pt idx="88">
                  <c:v>2.95967320261439E-2</c:v>
                </c:pt>
                <c:pt idx="89">
                  <c:v>2.95850326797387E-2</c:v>
                </c:pt>
                <c:pt idx="90">
                  <c:v>2.9564836601307199E-2</c:v>
                </c:pt>
                <c:pt idx="91">
                  <c:v>2.9540261437908499E-2</c:v>
                </c:pt>
                <c:pt idx="92">
                  <c:v>2.9549117647058899E-2</c:v>
                </c:pt>
                <c:pt idx="93">
                  <c:v>2.9505718954248399E-2</c:v>
                </c:pt>
                <c:pt idx="94">
                  <c:v>2.9552091503267999E-2</c:v>
                </c:pt>
                <c:pt idx="95">
                  <c:v>2.9810588235294099E-2</c:v>
                </c:pt>
                <c:pt idx="96">
                  <c:v>2.9787712418300898E-2</c:v>
                </c:pt>
                <c:pt idx="97">
                  <c:v>2.9806633986928201E-2</c:v>
                </c:pt>
                <c:pt idx="98">
                  <c:v>2.96793137254905E-2</c:v>
                </c:pt>
                <c:pt idx="99">
                  <c:v>2.9635947712418599E-2</c:v>
                </c:pt>
                <c:pt idx="100">
                  <c:v>2.98975816993464E-2</c:v>
                </c:pt>
                <c:pt idx="101">
                  <c:v>2.97853594771244E-2</c:v>
                </c:pt>
                <c:pt idx="102">
                  <c:v>3.0159346405228899E-2</c:v>
                </c:pt>
                <c:pt idx="103">
                  <c:v>3.0103300653595001E-2</c:v>
                </c:pt>
                <c:pt idx="104">
                  <c:v>2.98679738562093E-2</c:v>
                </c:pt>
                <c:pt idx="105">
                  <c:v>2.9845163398692798E-2</c:v>
                </c:pt>
                <c:pt idx="106">
                  <c:v>2.9971241830065502E-2</c:v>
                </c:pt>
                <c:pt idx="107">
                  <c:v>2.9840424836601299E-2</c:v>
                </c:pt>
                <c:pt idx="108">
                  <c:v>2.98301307189545E-2</c:v>
                </c:pt>
                <c:pt idx="109">
                  <c:v>3.0273300653595001E-2</c:v>
                </c:pt>
                <c:pt idx="110">
                  <c:v>2.9764477124183002E-2</c:v>
                </c:pt>
                <c:pt idx="111">
                  <c:v>2.9741307189542699E-2</c:v>
                </c:pt>
                <c:pt idx="112">
                  <c:v>2.9814673202614501E-2</c:v>
                </c:pt>
                <c:pt idx="113">
                  <c:v>3.01376470588238E-2</c:v>
                </c:pt>
                <c:pt idx="114">
                  <c:v>2.98768300653597E-2</c:v>
                </c:pt>
                <c:pt idx="115">
                  <c:v>2.9971699346405201E-2</c:v>
                </c:pt>
                <c:pt idx="116">
                  <c:v>2.9841764705882401E-2</c:v>
                </c:pt>
                <c:pt idx="117">
                  <c:v>2.9905163398692799E-2</c:v>
                </c:pt>
                <c:pt idx="118">
                  <c:v>2.9838496732026199E-2</c:v>
                </c:pt>
                <c:pt idx="119">
                  <c:v>2.98848366013072E-2</c:v>
                </c:pt>
                <c:pt idx="120">
                  <c:v>2.9637222222222401E-2</c:v>
                </c:pt>
                <c:pt idx="121">
                  <c:v>2.9645915032679999E-2</c:v>
                </c:pt>
                <c:pt idx="122">
                  <c:v>2.9715653594771199E-2</c:v>
                </c:pt>
                <c:pt idx="123">
                  <c:v>2.9903202614379398E-2</c:v>
                </c:pt>
                <c:pt idx="124">
                  <c:v>2.9733627450980502E-2</c:v>
                </c:pt>
                <c:pt idx="125">
                  <c:v>2.9964117647058801E-2</c:v>
                </c:pt>
                <c:pt idx="126">
                  <c:v>3.0677614379085099E-2</c:v>
                </c:pt>
                <c:pt idx="127">
                  <c:v>3.0258660130718901E-2</c:v>
                </c:pt>
                <c:pt idx="128">
                  <c:v>3.0475261437908598E-2</c:v>
                </c:pt>
                <c:pt idx="129">
                  <c:v>3.2291666666666899E-2</c:v>
                </c:pt>
                <c:pt idx="130">
                  <c:v>3.05230718954249E-2</c:v>
                </c:pt>
                <c:pt idx="131">
                  <c:v>3.3310261437908502E-2</c:v>
                </c:pt>
                <c:pt idx="132">
                  <c:v>3.1340032679738603E-2</c:v>
                </c:pt>
                <c:pt idx="133">
                  <c:v>3.0489607843137301E-2</c:v>
                </c:pt>
                <c:pt idx="134">
                  <c:v>3.2601862745098201E-2</c:v>
                </c:pt>
                <c:pt idx="135">
                  <c:v>3.1234575163398798E-2</c:v>
                </c:pt>
                <c:pt idx="136">
                  <c:v>3.0466143790849699E-2</c:v>
                </c:pt>
                <c:pt idx="137">
                  <c:v>3.0563169934640502E-2</c:v>
                </c:pt>
                <c:pt idx="138">
                  <c:v>3.0228104575163599E-2</c:v>
                </c:pt>
                <c:pt idx="139">
                  <c:v>3.11912418300655E-2</c:v>
                </c:pt>
                <c:pt idx="140">
                  <c:v>3.0362418300653601E-2</c:v>
                </c:pt>
                <c:pt idx="141">
                  <c:v>3.4734117647058999E-2</c:v>
                </c:pt>
                <c:pt idx="142">
                  <c:v>4.0264869281045799E-2</c:v>
                </c:pt>
                <c:pt idx="143">
                  <c:v>4.2801960784313697E-2</c:v>
                </c:pt>
                <c:pt idx="144">
                  <c:v>3.8495882352941199E-2</c:v>
                </c:pt>
                <c:pt idx="145">
                  <c:v>3.7187385620915302E-2</c:v>
                </c:pt>
                <c:pt idx="146">
                  <c:v>3.6454411764705999E-2</c:v>
                </c:pt>
                <c:pt idx="147">
                  <c:v>3.7152352941176602E-2</c:v>
                </c:pt>
                <c:pt idx="148">
                  <c:v>3.7029379084967597E-2</c:v>
                </c:pt>
                <c:pt idx="149">
                  <c:v>3.83463071895426E-2</c:v>
                </c:pt>
                <c:pt idx="150">
                  <c:v>3.4825490196078397E-2</c:v>
                </c:pt>
                <c:pt idx="151">
                  <c:v>3.4301699346405201E-2</c:v>
                </c:pt>
                <c:pt idx="152">
                  <c:v>3.3093398692810597E-2</c:v>
                </c:pt>
                <c:pt idx="153">
                  <c:v>3.64352287581702E-2</c:v>
                </c:pt>
                <c:pt idx="154">
                  <c:v>3.4032189542483701E-2</c:v>
                </c:pt>
                <c:pt idx="155">
                  <c:v>4.0964084967320603E-2</c:v>
                </c:pt>
                <c:pt idx="156">
                  <c:v>3.7407450980392297E-2</c:v>
                </c:pt>
                <c:pt idx="157">
                  <c:v>3.3410392156862798E-2</c:v>
                </c:pt>
                <c:pt idx="158">
                  <c:v>3.3800130718954401E-2</c:v>
                </c:pt>
                <c:pt idx="159">
                  <c:v>3.4068692810457497E-2</c:v>
                </c:pt>
                <c:pt idx="160">
                  <c:v>3.3573398692810598E-2</c:v>
                </c:pt>
                <c:pt idx="161">
                  <c:v>3.4193986928104603E-2</c:v>
                </c:pt>
                <c:pt idx="162">
                  <c:v>3.5404477124183202E-2</c:v>
                </c:pt>
                <c:pt idx="163">
                  <c:v>3.4375882352941201E-2</c:v>
                </c:pt>
                <c:pt idx="164">
                  <c:v>3.6739738562091701E-2</c:v>
                </c:pt>
                <c:pt idx="165">
                  <c:v>3.8967320261437899E-2</c:v>
                </c:pt>
                <c:pt idx="166">
                  <c:v>3.59810130718956E-2</c:v>
                </c:pt>
                <c:pt idx="167">
                  <c:v>3.52950326797387E-2</c:v>
                </c:pt>
                <c:pt idx="168">
                  <c:v>3.6929411764705898E-2</c:v>
                </c:pt>
                <c:pt idx="169">
                  <c:v>3.7416764705882399E-2</c:v>
                </c:pt>
                <c:pt idx="170">
                  <c:v>3.3357581699346397E-2</c:v>
                </c:pt>
                <c:pt idx="171">
                  <c:v>3.6973529411764898E-2</c:v>
                </c:pt>
                <c:pt idx="172">
                  <c:v>2.98664705882353E-2</c:v>
                </c:pt>
                <c:pt idx="173">
                  <c:v>2.9711699346405201E-2</c:v>
                </c:pt>
                <c:pt idx="174">
                  <c:v>2.9687810457516599E-2</c:v>
                </c:pt>
                <c:pt idx="175">
                  <c:v>2.9629542483660402E-2</c:v>
                </c:pt>
                <c:pt idx="176">
                  <c:v>2.9641241830065501E-2</c:v>
                </c:pt>
                <c:pt idx="177">
                  <c:v>2.9589052287581699E-2</c:v>
                </c:pt>
                <c:pt idx="178">
                  <c:v>2.9628823529411801E-2</c:v>
                </c:pt>
                <c:pt idx="179">
                  <c:v>2.9600653594771299E-2</c:v>
                </c:pt>
                <c:pt idx="180">
                  <c:v>2.96270588235296E-2</c:v>
                </c:pt>
                <c:pt idx="181">
                  <c:v>2.9636862745098001E-2</c:v>
                </c:pt>
                <c:pt idx="182">
                  <c:v>2.97092483660133E-2</c:v>
                </c:pt>
                <c:pt idx="183">
                  <c:v>2.9738823529411901E-2</c:v>
                </c:pt>
                <c:pt idx="184">
                  <c:v>2.9683267973856401E-2</c:v>
                </c:pt>
                <c:pt idx="185">
                  <c:v>2.96093790849675E-2</c:v>
                </c:pt>
                <c:pt idx="186">
                  <c:v>2.9594836601307201E-2</c:v>
                </c:pt>
                <c:pt idx="187">
                  <c:v>2.9669117647058901E-2</c:v>
                </c:pt>
                <c:pt idx="188">
                  <c:v>2.9822843137255001E-2</c:v>
                </c:pt>
                <c:pt idx="189">
                  <c:v>2.9685294117647198E-2</c:v>
                </c:pt>
                <c:pt idx="190">
                  <c:v>2.9708104575163499E-2</c:v>
                </c:pt>
                <c:pt idx="191">
                  <c:v>2.96376143790851E-2</c:v>
                </c:pt>
                <c:pt idx="192">
                  <c:v>2.9694901960784399E-2</c:v>
                </c:pt>
                <c:pt idx="193">
                  <c:v>2.94832352941178E-2</c:v>
                </c:pt>
                <c:pt idx="194">
                  <c:v>2.9458790849673299E-2</c:v>
                </c:pt>
                <c:pt idx="195">
                  <c:v>2.9456895424836701E-2</c:v>
                </c:pt>
                <c:pt idx="196">
                  <c:v>2.9542843137255002E-2</c:v>
                </c:pt>
                <c:pt idx="197">
                  <c:v>2.95642483660132E-2</c:v>
                </c:pt>
                <c:pt idx="198">
                  <c:v>2.9534901960784399E-2</c:v>
                </c:pt>
                <c:pt idx="199">
                  <c:v>2.9514705882352998E-2</c:v>
                </c:pt>
                <c:pt idx="200">
                  <c:v>2.94698692810458E-2</c:v>
                </c:pt>
                <c:pt idx="201">
                  <c:v>2.9524346405228798E-2</c:v>
                </c:pt>
                <c:pt idx="202">
                  <c:v>2.9482908496732099E-2</c:v>
                </c:pt>
                <c:pt idx="203">
                  <c:v>2.95264705882353E-2</c:v>
                </c:pt>
                <c:pt idx="204">
                  <c:v>2.9477418300653799E-2</c:v>
                </c:pt>
                <c:pt idx="205">
                  <c:v>2.9857581699346401E-2</c:v>
                </c:pt>
                <c:pt idx="206">
                  <c:v>3.0162385620915201E-2</c:v>
                </c:pt>
                <c:pt idx="207">
                  <c:v>3.0235261437908698E-2</c:v>
                </c:pt>
                <c:pt idx="208">
                  <c:v>2.9855784313725601E-2</c:v>
                </c:pt>
                <c:pt idx="209">
                  <c:v>3.08356535947714E-2</c:v>
                </c:pt>
                <c:pt idx="210">
                  <c:v>2.9981895424836799E-2</c:v>
                </c:pt>
                <c:pt idx="211">
                  <c:v>3.0639803921568801E-2</c:v>
                </c:pt>
                <c:pt idx="212">
                  <c:v>3.01215359477124E-2</c:v>
                </c:pt>
                <c:pt idx="213">
                  <c:v>2.9870980392156899E-2</c:v>
                </c:pt>
                <c:pt idx="214">
                  <c:v>3.0358006535947699E-2</c:v>
                </c:pt>
                <c:pt idx="215">
                  <c:v>3.0058888888888899E-2</c:v>
                </c:pt>
                <c:pt idx="216">
                  <c:v>2.9560784313725399E-2</c:v>
                </c:pt>
                <c:pt idx="217">
                  <c:v>2.96409477124185E-2</c:v>
                </c:pt>
                <c:pt idx="218">
                  <c:v>2.97734967320262E-2</c:v>
                </c:pt>
                <c:pt idx="219">
                  <c:v>2.9785130718954399E-2</c:v>
                </c:pt>
                <c:pt idx="220">
                  <c:v>3.05819934640525E-2</c:v>
                </c:pt>
                <c:pt idx="221">
                  <c:v>3.07441503267974E-2</c:v>
                </c:pt>
                <c:pt idx="222">
                  <c:v>3.1449542483660498E-2</c:v>
                </c:pt>
                <c:pt idx="223">
                  <c:v>3.1420588235294103E-2</c:v>
                </c:pt>
                <c:pt idx="224">
                  <c:v>3.04422549019608E-2</c:v>
                </c:pt>
                <c:pt idx="225">
                  <c:v>3.11337581699348E-2</c:v>
                </c:pt>
                <c:pt idx="226">
                  <c:v>3.0660588235294099E-2</c:v>
                </c:pt>
                <c:pt idx="227">
                  <c:v>3.07594117647059E-2</c:v>
                </c:pt>
                <c:pt idx="228">
                  <c:v>3.03862418300654E-2</c:v>
                </c:pt>
                <c:pt idx="229">
                  <c:v>3.0855490196078399E-2</c:v>
                </c:pt>
                <c:pt idx="230">
                  <c:v>3.11666666666667E-2</c:v>
                </c:pt>
                <c:pt idx="231">
                  <c:v>3.0924705882353E-2</c:v>
                </c:pt>
                <c:pt idx="232">
                  <c:v>3.1291797385621198E-2</c:v>
                </c:pt>
                <c:pt idx="233">
                  <c:v>3.0495000000000098E-2</c:v>
                </c:pt>
                <c:pt idx="234">
                  <c:v>3.0875522875817199E-2</c:v>
                </c:pt>
                <c:pt idx="235">
                  <c:v>3.0491666666666799E-2</c:v>
                </c:pt>
                <c:pt idx="236">
                  <c:v>3.1113006535947799E-2</c:v>
                </c:pt>
                <c:pt idx="237">
                  <c:v>3.1084411764705999E-2</c:v>
                </c:pt>
                <c:pt idx="238">
                  <c:v>2.9681176470588402E-2</c:v>
                </c:pt>
                <c:pt idx="239">
                  <c:v>2.9714117647058801E-2</c:v>
                </c:pt>
                <c:pt idx="240">
                  <c:v>2.97819934640524E-2</c:v>
                </c:pt>
                <c:pt idx="241">
                  <c:v>2.97585620915033E-2</c:v>
                </c:pt>
                <c:pt idx="242">
                  <c:v>2.9748039215686299E-2</c:v>
                </c:pt>
                <c:pt idx="243">
                  <c:v>2.9828660130718901E-2</c:v>
                </c:pt>
                <c:pt idx="244">
                  <c:v>3.0085228758170199E-2</c:v>
                </c:pt>
                <c:pt idx="245">
                  <c:v>3.00370261437908E-2</c:v>
                </c:pt>
                <c:pt idx="246">
                  <c:v>3.0522320261437901E-2</c:v>
                </c:pt>
                <c:pt idx="247">
                  <c:v>3.00541503267974E-2</c:v>
                </c:pt>
                <c:pt idx="248">
                  <c:v>2.99489869281046E-2</c:v>
                </c:pt>
                <c:pt idx="249">
                  <c:v>3.0035065359477298E-2</c:v>
                </c:pt>
                <c:pt idx="250">
                  <c:v>2.98702614379086E-2</c:v>
                </c:pt>
                <c:pt idx="251">
                  <c:v>3.0111405228758201E-2</c:v>
                </c:pt>
                <c:pt idx="252">
                  <c:v>2.9680424836601299E-2</c:v>
                </c:pt>
                <c:pt idx="253">
                  <c:v>3.0617450980392199E-2</c:v>
                </c:pt>
                <c:pt idx="254">
                  <c:v>2.9569248366013198E-2</c:v>
                </c:pt>
                <c:pt idx="255">
                  <c:v>2.9527712418300801E-2</c:v>
                </c:pt>
                <c:pt idx="256">
                  <c:v>2.9462026143790801E-2</c:v>
                </c:pt>
                <c:pt idx="257">
                  <c:v>3.1410261437908503E-2</c:v>
                </c:pt>
                <c:pt idx="258">
                  <c:v>3.1580098039215798E-2</c:v>
                </c:pt>
                <c:pt idx="259">
                  <c:v>3.1557679738562099E-2</c:v>
                </c:pt>
                <c:pt idx="260">
                  <c:v>3.1176830065359699E-2</c:v>
                </c:pt>
                <c:pt idx="261">
                  <c:v>3.11572549019608E-2</c:v>
                </c:pt>
                <c:pt idx="262">
                  <c:v>3.1111568627451101E-2</c:v>
                </c:pt>
                <c:pt idx="263">
                  <c:v>3.2108692810457598E-2</c:v>
                </c:pt>
                <c:pt idx="264">
                  <c:v>3.1209379084967601E-2</c:v>
                </c:pt>
                <c:pt idx="265">
                  <c:v>3.1900718954248397E-2</c:v>
                </c:pt>
                <c:pt idx="266">
                  <c:v>3.1979411764705999E-2</c:v>
                </c:pt>
                <c:pt idx="267">
                  <c:v>3.13017647058823E-2</c:v>
                </c:pt>
                <c:pt idx="268">
                  <c:v>3.1178104575163599E-2</c:v>
                </c:pt>
                <c:pt idx="269">
                  <c:v>2.9708006535947701E-2</c:v>
                </c:pt>
                <c:pt idx="270">
                  <c:v>3.0389411764706002E-2</c:v>
                </c:pt>
                <c:pt idx="271">
                  <c:v>2.99415359477124E-2</c:v>
                </c:pt>
                <c:pt idx="272">
                  <c:v>2.97862745098041E-2</c:v>
                </c:pt>
                <c:pt idx="273">
                  <c:v>3.0136862745098001E-2</c:v>
                </c:pt>
                <c:pt idx="274">
                  <c:v>2.9596209150326801E-2</c:v>
                </c:pt>
                <c:pt idx="275">
                  <c:v>2.97256209150326E-2</c:v>
                </c:pt>
                <c:pt idx="276">
                  <c:v>2.9753888888888899E-2</c:v>
                </c:pt>
                <c:pt idx="277">
                  <c:v>2.96119934640524E-2</c:v>
                </c:pt>
                <c:pt idx="278">
                  <c:v>2.96724836601307E-2</c:v>
                </c:pt>
                <c:pt idx="279">
                  <c:v>3.0099281045751599E-2</c:v>
                </c:pt>
                <c:pt idx="280">
                  <c:v>2.9528692810457498E-2</c:v>
                </c:pt>
                <c:pt idx="281">
                  <c:v>2.9532843137254999E-2</c:v>
                </c:pt>
                <c:pt idx="282">
                  <c:v>2.9612058823529599E-2</c:v>
                </c:pt>
                <c:pt idx="283">
                  <c:v>2.94608169934641E-2</c:v>
                </c:pt>
                <c:pt idx="284">
                  <c:v>2.9441372549019899E-2</c:v>
                </c:pt>
                <c:pt idx="285">
                  <c:v>2.9447581699346401E-2</c:v>
                </c:pt>
                <c:pt idx="286">
                  <c:v>2.94759803921569E-2</c:v>
                </c:pt>
                <c:pt idx="287">
                  <c:v>2.9538267973856301E-2</c:v>
                </c:pt>
                <c:pt idx="288">
                  <c:v>2.9561764705882398E-2</c:v>
                </c:pt>
                <c:pt idx="289">
                  <c:v>2.9552189542483599E-2</c:v>
                </c:pt>
                <c:pt idx="290">
                  <c:v>2.9526209150326801E-2</c:v>
                </c:pt>
                <c:pt idx="291">
                  <c:v>2.9669477124183101E-2</c:v>
                </c:pt>
                <c:pt idx="292">
                  <c:v>2.95299019607843E-2</c:v>
                </c:pt>
                <c:pt idx="293">
                  <c:v>2.9681862745098202E-2</c:v>
                </c:pt>
                <c:pt idx="294">
                  <c:v>2.9679705882353202E-2</c:v>
                </c:pt>
                <c:pt idx="295">
                  <c:v>2.9834379084967499E-2</c:v>
                </c:pt>
                <c:pt idx="296">
                  <c:v>2.9587320261437899E-2</c:v>
                </c:pt>
                <c:pt idx="297">
                  <c:v>2.9872647058823799E-2</c:v>
                </c:pt>
                <c:pt idx="298">
                  <c:v>2.9623071895424902E-2</c:v>
                </c:pt>
                <c:pt idx="299">
                  <c:v>2.95934967320261E-2</c:v>
                </c:pt>
                <c:pt idx="300">
                  <c:v>2.9556111111111099E-2</c:v>
                </c:pt>
                <c:pt idx="301">
                  <c:v>2.9527352941176501E-2</c:v>
                </c:pt>
                <c:pt idx="302">
                  <c:v>2.9714575163398701E-2</c:v>
                </c:pt>
                <c:pt idx="303">
                  <c:v>2.9738562091503402E-2</c:v>
                </c:pt>
                <c:pt idx="304">
                  <c:v>2.9591993464052401E-2</c:v>
                </c:pt>
                <c:pt idx="305">
                  <c:v>2.9590816993464102E-2</c:v>
                </c:pt>
                <c:pt idx="306">
                  <c:v>2.9656960784313902E-2</c:v>
                </c:pt>
                <c:pt idx="307">
                  <c:v>2.9572941176470701E-2</c:v>
                </c:pt>
                <c:pt idx="308">
                  <c:v>3.1022810457516498E-2</c:v>
                </c:pt>
                <c:pt idx="309">
                  <c:v>3.0553594771241799E-2</c:v>
                </c:pt>
                <c:pt idx="310">
                  <c:v>3.8024444444444402E-2</c:v>
                </c:pt>
                <c:pt idx="311">
                  <c:v>3.1994803921568601E-2</c:v>
                </c:pt>
                <c:pt idx="312">
                  <c:v>3.0266960784313901E-2</c:v>
                </c:pt>
                <c:pt idx="313">
                  <c:v>3.0292091503268E-2</c:v>
                </c:pt>
                <c:pt idx="314">
                  <c:v>3.0618300653594901E-2</c:v>
                </c:pt>
                <c:pt idx="315">
                  <c:v>3.0240392156862899E-2</c:v>
                </c:pt>
                <c:pt idx="316">
                  <c:v>3.0451862745098202E-2</c:v>
                </c:pt>
                <c:pt idx="317">
                  <c:v>3.02131372549021E-2</c:v>
                </c:pt>
                <c:pt idx="318">
                  <c:v>3.07255555555556E-2</c:v>
                </c:pt>
                <c:pt idx="319">
                  <c:v>3.0965588235294099E-2</c:v>
                </c:pt>
                <c:pt idx="320">
                  <c:v>2.99594771241831E-2</c:v>
                </c:pt>
                <c:pt idx="321">
                  <c:v>3.0005196078431499E-2</c:v>
                </c:pt>
                <c:pt idx="322">
                  <c:v>3.0559281045751601E-2</c:v>
                </c:pt>
                <c:pt idx="323">
                  <c:v>3.0339607843137301E-2</c:v>
                </c:pt>
                <c:pt idx="324">
                  <c:v>3.0526437908496701E-2</c:v>
                </c:pt>
                <c:pt idx="325">
                  <c:v>3.00387581699346E-2</c:v>
                </c:pt>
                <c:pt idx="326">
                  <c:v>3.0403496732026199E-2</c:v>
                </c:pt>
                <c:pt idx="327">
                  <c:v>3.01994444444444E-2</c:v>
                </c:pt>
                <c:pt idx="328">
                  <c:v>2.9628006535947701E-2</c:v>
                </c:pt>
                <c:pt idx="329">
                  <c:v>2.9631503267974101E-2</c:v>
                </c:pt>
                <c:pt idx="330">
                  <c:v>2.9560261437908499E-2</c:v>
                </c:pt>
                <c:pt idx="331">
                  <c:v>2.9575915032679999E-2</c:v>
                </c:pt>
                <c:pt idx="332">
                  <c:v>2.9525032679738598E-2</c:v>
                </c:pt>
                <c:pt idx="333">
                  <c:v>2.9577875816993698E-2</c:v>
                </c:pt>
                <c:pt idx="334">
                  <c:v>2.9533921568627601E-2</c:v>
                </c:pt>
                <c:pt idx="335">
                  <c:v>2.9541209150326798E-2</c:v>
                </c:pt>
                <c:pt idx="336">
                  <c:v>2.9523758169934598E-2</c:v>
                </c:pt>
                <c:pt idx="337">
                  <c:v>2.9511143790849799E-2</c:v>
                </c:pt>
                <c:pt idx="338">
                  <c:v>2.95198039215686E-2</c:v>
                </c:pt>
                <c:pt idx="339">
                  <c:v>2.9591405228758201E-2</c:v>
                </c:pt>
                <c:pt idx="340">
                  <c:v>2.9612777777778002E-2</c:v>
                </c:pt>
                <c:pt idx="341">
                  <c:v>2.9454281045751599E-2</c:v>
                </c:pt>
                <c:pt idx="342">
                  <c:v>2.9493398692810601E-2</c:v>
                </c:pt>
                <c:pt idx="343">
                  <c:v>2.9494869281045801E-2</c:v>
                </c:pt>
                <c:pt idx="344">
                  <c:v>2.9511405228758201E-2</c:v>
                </c:pt>
                <c:pt idx="345">
                  <c:v>2.95134967320261E-2</c:v>
                </c:pt>
                <c:pt idx="346">
                  <c:v>2.9613137254902101E-2</c:v>
                </c:pt>
                <c:pt idx="347">
                  <c:v>2.9472875816993701E-2</c:v>
                </c:pt>
                <c:pt idx="348">
                  <c:v>2.94608169934641E-2</c:v>
                </c:pt>
                <c:pt idx="349">
                  <c:v>2.95065032679739E-2</c:v>
                </c:pt>
                <c:pt idx="350">
                  <c:v>2.9614738562091601E-2</c:v>
                </c:pt>
                <c:pt idx="351">
                  <c:v>2.9671568627451201E-2</c:v>
                </c:pt>
                <c:pt idx="352">
                  <c:v>2.9648496732026099E-2</c:v>
                </c:pt>
                <c:pt idx="353">
                  <c:v>2.9467614379084999E-2</c:v>
                </c:pt>
                <c:pt idx="354">
                  <c:v>2.9552320261437899E-2</c:v>
                </c:pt>
                <c:pt idx="355">
                  <c:v>2.9760098039215699E-2</c:v>
                </c:pt>
                <c:pt idx="356">
                  <c:v>5.8767843137254902E-2</c:v>
                </c:pt>
                <c:pt idx="357">
                  <c:v>4.1992483660130898E-2</c:v>
                </c:pt>
                <c:pt idx="358">
                  <c:v>4.64110130718954E-2</c:v>
                </c:pt>
                <c:pt idx="359">
                  <c:v>4.3337614379085197E-2</c:v>
                </c:pt>
                <c:pt idx="360">
                  <c:v>4.4254640522875803E-2</c:v>
                </c:pt>
                <c:pt idx="361">
                  <c:v>4.1950457516339898E-2</c:v>
                </c:pt>
                <c:pt idx="362">
                  <c:v>4.1432091503268001E-2</c:v>
                </c:pt>
                <c:pt idx="363">
                  <c:v>4.3210424836601799E-2</c:v>
                </c:pt>
                <c:pt idx="364">
                  <c:v>4.07656209150331E-2</c:v>
                </c:pt>
                <c:pt idx="365">
                  <c:v>4.43002287581701E-2</c:v>
                </c:pt>
                <c:pt idx="366">
                  <c:v>4.14933006535948E-2</c:v>
                </c:pt>
                <c:pt idx="367">
                  <c:v>7.3601960784313705E-2</c:v>
                </c:pt>
                <c:pt idx="368">
                  <c:v>4.5419019607843399E-2</c:v>
                </c:pt>
                <c:pt idx="369">
                  <c:v>4.7941111111111101E-2</c:v>
                </c:pt>
                <c:pt idx="370">
                  <c:v>5.0780261437908897E-2</c:v>
                </c:pt>
                <c:pt idx="371">
                  <c:v>5.9582679738562398E-2</c:v>
                </c:pt>
                <c:pt idx="372">
                  <c:v>5.6428921568627499E-2</c:v>
                </c:pt>
                <c:pt idx="373">
                  <c:v>6.5712745098039496E-2</c:v>
                </c:pt>
                <c:pt idx="374">
                  <c:v>8.9863398692811097E-2</c:v>
                </c:pt>
                <c:pt idx="375">
                  <c:v>9.34937908496732E-2</c:v>
                </c:pt>
                <c:pt idx="376">
                  <c:v>7.9372549019608205E-2</c:v>
                </c:pt>
                <c:pt idx="377">
                  <c:v>6.15146732026145E-2</c:v>
                </c:pt>
                <c:pt idx="378">
                  <c:v>0.106693464052288</c:v>
                </c:pt>
                <c:pt idx="379">
                  <c:v>8.7799673202614406E-2</c:v>
                </c:pt>
                <c:pt idx="380">
                  <c:v>0.32018366013072103</c:v>
                </c:pt>
                <c:pt idx="381">
                  <c:v>8.1288888888888897E-2</c:v>
                </c:pt>
                <c:pt idx="382">
                  <c:v>5.9434705882353001E-2</c:v>
                </c:pt>
                <c:pt idx="383">
                  <c:v>5.5530980392156898E-2</c:v>
                </c:pt>
                <c:pt idx="384">
                  <c:v>9.5048692810457497E-2</c:v>
                </c:pt>
                <c:pt idx="385">
                  <c:v>8.43522875816997E-2</c:v>
                </c:pt>
                <c:pt idx="386">
                  <c:v>0.109130065359477</c:v>
                </c:pt>
                <c:pt idx="387">
                  <c:v>0.103258496732026</c:v>
                </c:pt>
                <c:pt idx="388">
                  <c:v>7.6253921568627495E-2</c:v>
                </c:pt>
                <c:pt idx="389">
                  <c:v>5.60514379084971E-2</c:v>
                </c:pt>
                <c:pt idx="390">
                  <c:v>5.2163888888888899E-2</c:v>
                </c:pt>
                <c:pt idx="391">
                  <c:v>4.6709313725490198E-2</c:v>
                </c:pt>
                <c:pt idx="392">
                  <c:v>6.7248039215686395E-2</c:v>
                </c:pt>
                <c:pt idx="393">
                  <c:v>5.7662614379085299E-2</c:v>
                </c:pt>
                <c:pt idx="394">
                  <c:v>7.30712418300654E-2</c:v>
                </c:pt>
                <c:pt idx="395">
                  <c:v>5.7897875816993898E-2</c:v>
                </c:pt>
                <c:pt idx="396">
                  <c:v>4.8601470588235302E-2</c:v>
                </c:pt>
                <c:pt idx="397">
                  <c:v>5.4483725490196401E-2</c:v>
                </c:pt>
                <c:pt idx="398">
                  <c:v>0.15474444444444599</c:v>
                </c:pt>
                <c:pt idx="399">
                  <c:v>6.1818790849673698E-2</c:v>
                </c:pt>
                <c:pt idx="400">
                  <c:v>0.111261764705883</c:v>
                </c:pt>
                <c:pt idx="401">
                  <c:v>7.5935294117647503E-2</c:v>
                </c:pt>
                <c:pt idx="402">
                  <c:v>6.0770294117647498E-2</c:v>
                </c:pt>
                <c:pt idx="403">
                  <c:v>0.11046307189542499</c:v>
                </c:pt>
                <c:pt idx="404">
                  <c:v>0.165128104575164</c:v>
                </c:pt>
                <c:pt idx="405">
                  <c:v>0.25137516339869498</c:v>
                </c:pt>
                <c:pt idx="406">
                  <c:v>9.7111764705882495E-2</c:v>
                </c:pt>
                <c:pt idx="407">
                  <c:v>6.8467647058824105E-2</c:v>
                </c:pt>
                <c:pt idx="408">
                  <c:v>5.3607483660130698E-2</c:v>
                </c:pt>
                <c:pt idx="409">
                  <c:v>7.6595751633987005E-2</c:v>
                </c:pt>
                <c:pt idx="410">
                  <c:v>0.19652222222222299</c:v>
                </c:pt>
                <c:pt idx="411">
                  <c:v>7.5329084967320603E-2</c:v>
                </c:pt>
                <c:pt idx="412">
                  <c:v>9.0885620915033202E-2</c:v>
                </c:pt>
                <c:pt idx="413">
                  <c:v>0.123058169934641</c:v>
                </c:pt>
                <c:pt idx="414">
                  <c:v>0.17890882352941201</c:v>
                </c:pt>
                <c:pt idx="415">
                  <c:v>8.8511764705883095E-2</c:v>
                </c:pt>
                <c:pt idx="416">
                  <c:v>6.4817647058824104E-2</c:v>
                </c:pt>
                <c:pt idx="417">
                  <c:v>0.114184967320262</c:v>
                </c:pt>
                <c:pt idx="418">
                  <c:v>0.26971928104575199</c:v>
                </c:pt>
                <c:pt idx="419">
                  <c:v>6.80140522875817E-2</c:v>
                </c:pt>
                <c:pt idx="420">
                  <c:v>6.5645098039215699E-2</c:v>
                </c:pt>
                <c:pt idx="421">
                  <c:v>5.2361405228758498E-2</c:v>
                </c:pt>
                <c:pt idx="422">
                  <c:v>6.8784967320261806E-2</c:v>
                </c:pt>
                <c:pt idx="423">
                  <c:v>5.2452352941176797E-2</c:v>
                </c:pt>
                <c:pt idx="424">
                  <c:v>5.8144183006535899E-2</c:v>
                </c:pt>
                <c:pt idx="425">
                  <c:v>8.1242810457516301E-2</c:v>
                </c:pt>
                <c:pt idx="426">
                  <c:v>6.9435294117647595E-2</c:v>
                </c:pt>
                <c:pt idx="427">
                  <c:v>0.15248986928104599</c:v>
                </c:pt>
                <c:pt idx="428">
                  <c:v>5.3487287581699398E-2</c:v>
                </c:pt>
                <c:pt idx="429">
                  <c:v>5.9931013071895502E-2</c:v>
                </c:pt>
                <c:pt idx="430">
                  <c:v>5.7163823529412003E-2</c:v>
                </c:pt>
                <c:pt idx="431">
                  <c:v>6.2295098039215999E-2</c:v>
                </c:pt>
                <c:pt idx="432">
                  <c:v>5.0470751633986899E-2</c:v>
                </c:pt>
                <c:pt idx="433">
                  <c:v>4.7650555555555502E-2</c:v>
                </c:pt>
                <c:pt idx="434">
                  <c:v>7.4880392156862999E-2</c:v>
                </c:pt>
                <c:pt idx="435">
                  <c:v>6.5883660130719404E-2</c:v>
                </c:pt>
                <c:pt idx="436">
                  <c:v>7.6538562091503295E-2</c:v>
                </c:pt>
                <c:pt idx="437">
                  <c:v>7.9010457516340504E-2</c:v>
                </c:pt>
                <c:pt idx="438">
                  <c:v>7.4111437908497405E-2</c:v>
                </c:pt>
                <c:pt idx="439">
                  <c:v>6.0100098039215899E-2</c:v>
                </c:pt>
                <c:pt idx="440">
                  <c:v>0.101474183006536</c:v>
                </c:pt>
                <c:pt idx="441">
                  <c:v>6.1190130718954301E-2</c:v>
                </c:pt>
                <c:pt idx="442">
                  <c:v>4.7929313725490197E-2</c:v>
                </c:pt>
                <c:pt idx="443">
                  <c:v>6.1982156862745101E-2</c:v>
                </c:pt>
                <c:pt idx="444">
                  <c:v>7.12493464052288E-2</c:v>
                </c:pt>
                <c:pt idx="445">
                  <c:v>6.4286928104575397E-2</c:v>
                </c:pt>
                <c:pt idx="446">
                  <c:v>4.9961013071895398E-2</c:v>
                </c:pt>
                <c:pt idx="447">
                  <c:v>6.1845915032679701E-2</c:v>
                </c:pt>
                <c:pt idx="448">
                  <c:v>5.9898986928105101E-2</c:v>
                </c:pt>
                <c:pt idx="449">
                  <c:v>5.4006568627450999E-2</c:v>
                </c:pt>
                <c:pt idx="450">
                  <c:v>5.1365098039215899E-2</c:v>
                </c:pt>
                <c:pt idx="451">
                  <c:v>4.7193267973856597E-2</c:v>
                </c:pt>
                <c:pt idx="452">
                  <c:v>4.6046307189542501E-2</c:v>
                </c:pt>
                <c:pt idx="453">
                  <c:v>5.6366307189542803E-2</c:v>
                </c:pt>
                <c:pt idx="454">
                  <c:v>6.0502058823529499E-2</c:v>
                </c:pt>
                <c:pt idx="455">
                  <c:v>4.4942385620915098E-2</c:v>
                </c:pt>
                <c:pt idx="456">
                  <c:v>4.4669379084967299E-2</c:v>
                </c:pt>
                <c:pt idx="457">
                  <c:v>5.6211045751633999E-2</c:v>
                </c:pt>
                <c:pt idx="458">
                  <c:v>5.47458496732025E-2</c:v>
                </c:pt>
                <c:pt idx="459">
                  <c:v>5.1637810457516399E-2</c:v>
                </c:pt>
                <c:pt idx="460">
                  <c:v>4.51376797385621E-2</c:v>
                </c:pt>
                <c:pt idx="461">
                  <c:v>4.1480751633986901E-2</c:v>
                </c:pt>
                <c:pt idx="462">
                  <c:v>5.1159869281045697E-2</c:v>
                </c:pt>
                <c:pt idx="463">
                  <c:v>4.8435130718954299E-2</c:v>
                </c:pt>
                <c:pt idx="464">
                  <c:v>5.5030457516339899E-2</c:v>
                </c:pt>
                <c:pt idx="465">
                  <c:v>3.9750326797385598E-2</c:v>
                </c:pt>
                <c:pt idx="466">
                  <c:v>4.1748300653594798E-2</c:v>
                </c:pt>
                <c:pt idx="467">
                  <c:v>4.3863660130719302E-2</c:v>
                </c:pt>
                <c:pt idx="468">
                  <c:v>8.0312745098039207E-2</c:v>
                </c:pt>
                <c:pt idx="469">
                  <c:v>7.2140849673202501E-2</c:v>
                </c:pt>
                <c:pt idx="470">
                  <c:v>4.3623496732026402E-2</c:v>
                </c:pt>
                <c:pt idx="471">
                  <c:v>4.2609183006535899E-2</c:v>
                </c:pt>
                <c:pt idx="472">
                  <c:v>4.1074117647058803E-2</c:v>
                </c:pt>
                <c:pt idx="473">
                  <c:v>4.4597679738562303E-2</c:v>
                </c:pt>
                <c:pt idx="474">
                  <c:v>5.5737875816993798E-2</c:v>
                </c:pt>
                <c:pt idx="475">
                  <c:v>5.0304313725490303E-2</c:v>
                </c:pt>
                <c:pt idx="476">
                  <c:v>4.5331405228758198E-2</c:v>
                </c:pt>
                <c:pt idx="477">
                  <c:v>7.8507843137254896E-2</c:v>
                </c:pt>
                <c:pt idx="478">
                  <c:v>6.2852941176470806E-2</c:v>
                </c:pt>
                <c:pt idx="479">
                  <c:v>7.6253921568627495E-2</c:v>
                </c:pt>
                <c:pt idx="480">
                  <c:v>4.8444477124183198E-2</c:v>
                </c:pt>
                <c:pt idx="481">
                  <c:v>4.80659477124184E-2</c:v>
                </c:pt>
                <c:pt idx="482">
                  <c:v>4.8141045751633797E-2</c:v>
                </c:pt>
                <c:pt idx="483">
                  <c:v>3.8622156862745102E-2</c:v>
                </c:pt>
                <c:pt idx="484">
                  <c:v>3.71848692810458E-2</c:v>
                </c:pt>
                <c:pt idx="485">
                  <c:v>4.1417222222222501E-2</c:v>
                </c:pt>
                <c:pt idx="486">
                  <c:v>4.80122549019611E-2</c:v>
                </c:pt>
                <c:pt idx="487">
                  <c:v>4.5214607843137702E-2</c:v>
                </c:pt>
                <c:pt idx="488">
                  <c:v>2.9904771241830101E-2</c:v>
                </c:pt>
                <c:pt idx="489">
                  <c:v>3.00110130718956E-2</c:v>
                </c:pt>
                <c:pt idx="490">
                  <c:v>3.0089738562091701E-2</c:v>
                </c:pt>
                <c:pt idx="491">
                  <c:v>2.9757320261437899E-2</c:v>
                </c:pt>
                <c:pt idx="492">
                  <c:v>2.9775555555555701E-2</c:v>
                </c:pt>
                <c:pt idx="493">
                  <c:v>2.9978137254902001E-2</c:v>
                </c:pt>
                <c:pt idx="494">
                  <c:v>3.03253921568628E-2</c:v>
                </c:pt>
                <c:pt idx="495">
                  <c:v>2.9996699346405201E-2</c:v>
                </c:pt>
                <c:pt idx="496">
                  <c:v>3.0358169934640501E-2</c:v>
                </c:pt>
                <c:pt idx="497">
                  <c:v>3.0288823529411899E-2</c:v>
                </c:pt>
                <c:pt idx="498">
                  <c:v>3.01932026143793E-2</c:v>
                </c:pt>
                <c:pt idx="499">
                  <c:v>2.9992908496732001E-2</c:v>
                </c:pt>
                <c:pt idx="500">
                  <c:v>3.0145032679738702E-2</c:v>
                </c:pt>
                <c:pt idx="501">
                  <c:v>2.96164379084967E-2</c:v>
                </c:pt>
                <c:pt idx="502">
                  <c:v>2.9559705882353099E-2</c:v>
                </c:pt>
                <c:pt idx="503">
                  <c:v>2.9610326797385601E-2</c:v>
                </c:pt>
                <c:pt idx="504">
                  <c:v>2.9769901960784301E-2</c:v>
                </c:pt>
                <c:pt idx="505">
                  <c:v>2.9566699346405202E-2</c:v>
                </c:pt>
              </c:numCache>
            </c:numRef>
          </c:xVal>
          <c:yVal>
            <c:numRef>
              <c:f>XLM_Matrix2!$L$2:$L$507</c:f>
              <c:numCache>
                <c:formatCode>General</c:formatCode>
                <c:ptCount val="506"/>
                <c:pt idx="0">
                  <c:v>5.2058823529411997E-2</c:v>
                </c:pt>
                <c:pt idx="1">
                  <c:v>9.8725490196079901E-2</c:v>
                </c:pt>
                <c:pt idx="2">
                  <c:v>9.8725490196079901E-2</c:v>
                </c:pt>
                <c:pt idx="3">
                  <c:v>5.0784313725490401E-2</c:v>
                </c:pt>
                <c:pt idx="4">
                  <c:v>5.0784313725490401E-2</c:v>
                </c:pt>
                <c:pt idx="5">
                  <c:v>5.0784313725490401E-2</c:v>
                </c:pt>
                <c:pt idx="6">
                  <c:v>0.106568627450981</c:v>
                </c:pt>
                <c:pt idx="7">
                  <c:v>0.106568627450981</c:v>
                </c:pt>
                <c:pt idx="8">
                  <c:v>0.106568627450981</c:v>
                </c:pt>
                <c:pt idx="9">
                  <c:v>0.106568627450981</c:v>
                </c:pt>
                <c:pt idx="10">
                  <c:v>0.106568627450981</c:v>
                </c:pt>
                <c:pt idx="11">
                  <c:v>0.106568627450981</c:v>
                </c:pt>
                <c:pt idx="12">
                  <c:v>0.106568627450981</c:v>
                </c:pt>
                <c:pt idx="13">
                  <c:v>0.109215686274511</c:v>
                </c:pt>
                <c:pt idx="14">
                  <c:v>0.109215686274511</c:v>
                </c:pt>
                <c:pt idx="15">
                  <c:v>0.109215686274511</c:v>
                </c:pt>
                <c:pt idx="16">
                  <c:v>0.109215686274511</c:v>
                </c:pt>
                <c:pt idx="17">
                  <c:v>0.109215686274511</c:v>
                </c:pt>
                <c:pt idx="18">
                  <c:v>0.109215686274511</c:v>
                </c:pt>
                <c:pt idx="19">
                  <c:v>0.109215686274511</c:v>
                </c:pt>
                <c:pt idx="20">
                  <c:v>0.109215686274511</c:v>
                </c:pt>
                <c:pt idx="21">
                  <c:v>0.109215686274511</c:v>
                </c:pt>
                <c:pt idx="22">
                  <c:v>0.109215686274511</c:v>
                </c:pt>
                <c:pt idx="23">
                  <c:v>0.109215686274511</c:v>
                </c:pt>
                <c:pt idx="24">
                  <c:v>0.109215686274511</c:v>
                </c:pt>
                <c:pt idx="25">
                  <c:v>0.109215686274511</c:v>
                </c:pt>
                <c:pt idx="26">
                  <c:v>0.109215686274511</c:v>
                </c:pt>
                <c:pt idx="27">
                  <c:v>0.109215686274511</c:v>
                </c:pt>
                <c:pt idx="28">
                  <c:v>0.109215686274511</c:v>
                </c:pt>
                <c:pt idx="29">
                  <c:v>0.109215686274511</c:v>
                </c:pt>
                <c:pt idx="30">
                  <c:v>0.109215686274511</c:v>
                </c:pt>
                <c:pt idx="31">
                  <c:v>0.109215686274511</c:v>
                </c:pt>
                <c:pt idx="32">
                  <c:v>0.109215686274511</c:v>
                </c:pt>
                <c:pt idx="33">
                  <c:v>0.109215686274511</c:v>
                </c:pt>
                <c:pt idx="34">
                  <c:v>0.109215686274511</c:v>
                </c:pt>
                <c:pt idx="35">
                  <c:v>8.7843137254901199E-2</c:v>
                </c:pt>
                <c:pt idx="36">
                  <c:v>8.7843137254901199E-2</c:v>
                </c:pt>
                <c:pt idx="37">
                  <c:v>8.7843137254901199E-2</c:v>
                </c:pt>
                <c:pt idx="38">
                  <c:v>8.7843137254901199E-2</c:v>
                </c:pt>
                <c:pt idx="39">
                  <c:v>5.8333333333333702E-2</c:v>
                </c:pt>
                <c:pt idx="40">
                  <c:v>5.8333333333333702E-2</c:v>
                </c:pt>
                <c:pt idx="41">
                  <c:v>9.7156862745099104E-2</c:v>
                </c:pt>
                <c:pt idx="42">
                  <c:v>9.7156862745099104E-2</c:v>
                </c:pt>
                <c:pt idx="43">
                  <c:v>9.7156862745099104E-2</c:v>
                </c:pt>
                <c:pt idx="44">
                  <c:v>9.7156862745099104E-2</c:v>
                </c:pt>
                <c:pt idx="45">
                  <c:v>9.7156862745099104E-2</c:v>
                </c:pt>
                <c:pt idx="46">
                  <c:v>9.7156862745099104E-2</c:v>
                </c:pt>
                <c:pt idx="47">
                  <c:v>9.7156862745099104E-2</c:v>
                </c:pt>
                <c:pt idx="48">
                  <c:v>9.7156862745099104E-2</c:v>
                </c:pt>
                <c:pt idx="49">
                  <c:v>9.7156862745099104E-2</c:v>
                </c:pt>
                <c:pt idx="50">
                  <c:v>8.4705882352941797E-2</c:v>
                </c:pt>
                <c:pt idx="51">
                  <c:v>8.4705882352941797E-2</c:v>
                </c:pt>
                <c:pt idx="52">
                  <c:v>8.4705882352941797E-2</c:v>
                </c:pt>
                <c:pt idx="53">
                  <c:v>8.4705882352941797E-2</c:v>
                </c:pt>
                <c:pt idx="54">
                  <c:v>6.8627450980392093E-2</c:v>
                </c:pt>
                <c:pt idx="55">
                  <c:v>4.13725490196079E-2</c:v>
                </c:pt>
                <c:pt idx="56">
                  <c:v>3.6666666666666799E-2</c:v>
                </c:pt>
                <c:pt idx="57">
                  <c:v>4.2352941176470801E-2</c:v>
                </c:pt>
                <c:pt idx="58">
                  <c:v>7.9705882352941695E-2</c:v>
                </c:pt>
                <c:pt idx="59">
                  <c:v>7.9705882352941695E-2</c:v>
                </c:pt>
                <c:pt idx="60">
                  <c:v>7.9705882352941695E-2</c:v>
                </c:pt>
                <c:pt idx="61">
                  <c:v>7.9705882352941695E-2</c:v>
                </c:pt>
                <c:pt idx="62">
                  <c:v>7.9705882352941695E-2</c:v>
                </c:pt>
                <c:pt idx="63">
                  <c:v>7.9705882352941695E-2</c:v>
                </c:pt>
                <c:pt idx="64">
                  <c:v>4.2941176470588198E-2</c:v>
                </c:pt>
                <c:pt idx="65">
                  <c:v>6.2450980392156998E-2</c:v>
                </c:pt>
                <c:pt idx="66">
                  <c:v>6.2450980392156998E-2</c:v>
                </c:pt>
                <c:pt idx="67">
                  <c:v>8.8921568627451694E-2</c:v>
                </c:pt>
                <c:pt idx="68">
                  <c:v>8.8921568627451694E-2</c:v>
                </c:pt>
                <c:pt idx="69">
                  <c:v>8.8921568627451694E-2</c:v>
                </c:pt>
                <c:pt idx="70">
                  <c:v>0.135392156862745</c:v>
                </c:pt>
                <c:pt idx="71">
                  <c:v>0.135392156862745</c:v>
                </c:pt>
                <c:pt idx="72">
                  <c:v>0.135392156862745</c:v>
                </c:pt>
                <c:pt idx="73">
                  <c:v>0.135392156862745</c:v>
                </c:pt>
                <c:pt idx="74">
                  <c:v>0.15519607843137301</c:v>
                </c:pt>
                <c:pt idx="75">
                  <c:v>0.15519607843137301</c:v>
                </c:pt>
                <c:pt idx="76">
                  <c:v>0.15519607843137301</c:v>
                </c:pt>
                <c:pt idx="77">
                  <c:v>0.15519607843137301</c:v>
                </c:pt>
                <c:pt idx="78">
                  <c:v>0.15519607843137301</c:v>
                </c:pt>
                <c:pt idx="79">
                  <c:v>0.15519607843137301</c:v>
                </c:pt>
                <c:pt idx="80">
                  <c:v>7.7058823529412096E-2</c:v>
                </c:pt>
                <c:pt idx="81">
                  <c:v>7.7058823529412096E-2</c:v>
                </c:pt>
                <c:pt idx="82">
                  <c:v>7.7058823529412096E-2</c:v>
                </c:pt>
                <c:pt idx="83">
                  <c:v>7.7058823529412096E-2</c:v>
                </c:pt>
                <c:pt idx="84">
                  <c:v>7.3431372549019602E-2</c:v>
                </c:pt>
                <c:pt idx="85">
                  <c:v>7.3431372549019602E-2</c:v>
                </c:pt>
                <c:pt idx="86">
                  <c:v>7.3431372549019602E-2</c:v>
                </c:pt>
                <c:pt idx="87">
                  <c:v>7.3431372549019602E-2</c:v>
                </c:pt>
                <c:pt idx="88">
                  <c:v>6.2843137254902107E-2</c:v>
                </c:pt>
                <c:pt idx="89">
                  <c:v>6.2843137254902107E-2</c:v>
                </c:pt>
                <c:pt idx="90">
                  <c:v>6.2843137254902107E-2</c:v>
                </c:pt>
                <c:pt idx="91">
                  <c:v>6.2843137254902107E-2</c:v>
                </c:pt>
                <c:pt idx="92">
                  <c:v>0.17686274509803901</c:v>
                </c:pt>
                <c:pt idx="93">
                  <c:v>0.17686274509803901</c:v>
                </c:pt>
                <c:pt idx="94">
                  <c:v>0.17686274509803901</c:v>
                </c:pt>
                <c:pt idx="95">
                  <c:v>5.7745098039215903E-2</c:v>
                </c:pt>
                <c:pt idx="96">
                  <c:v>5.7745098039215903E-2</c:v>
                </c:pt>
                <c:pt idx="97">
                  <c:v>5.7745098039215903E-2</c:v>
                </c:pt>
                <c:pt idx="98">
                  <c:v>5.7745098039215903E-2</c:v>
                </c:pt>
                <c:pt idx="99">
                  <c:v>5.7745098039215903E-2</c:v>
                </c:pt>
                <c:pt idx="100">
                  <c:v>0.11333333333333299</c:v>
                </c:pt>
                <c:pt idx="101">
                  <c:v>0.11333333333333299</c:v>
                </c:pt>
                <c:pt idx="102">
                  <c:v>0.11333333333333299</c:v>
                </c:pt>
                <c:pt idx="103">
                  <c:v>0.11333333333333299</c:v>
                </c:pt>
                <c:pt idx="104">
                  <c:v>0.11333333333333299</c:v>
                </c:pt>
                <c:pt idx="105">
                  <c:v>0.11333333333333299</c:v>
                </c:pt>
                <c:pt idx="106">
                  <c:v>0.11333333333333299</c:v>
                </c:pt>
                <c:pt idx="107">
                  <c:v>0.11333333333333299</c:v>
                </c:pt>
                <c:pt idx="108">
                  <c:v>0.11333333333333299</c:v>
                </c:pt>
                <c:pt idx="109">
                  <c:v>0.11333333333333299</c:v>
                </c:pt>
                <c:pt idx="110">
                  <c:v>0.11333333333333299</c:v>
                </c:pt>
                <c:pt idx="111">
                  <c:v>0.12754901960784301</c:v>
                </c:pt>
                <c:pt idx="112">
                  <c:v>0.12754901960784301</c:v>
                </c:pt>
                <c:pt idx="113">
                  <c:v>0.12754901960784301</c:v>
                </c:pt>
                <c:pt idx="114">
                  <c:v>0.12754901960784301</c:v>
                </c:pt>
                <c:pt idx="115">
                  <c:v>0.12754901960784301</c:v>
                </c:pt>
                <c:pt idx="116">
                  <c:v>0.12754901960784301</c:v>
                </c:pt>
                <c:pt idx="117">
                  <c:v>0.12754901960784301</c:v>
                </c:pt>
                <c:pt idx="118">
                  <c:v>0.12754901960784301</c:v>
                </c:pt>
                <c:pt idx="119">
                  <c:v>0.12754901960784301</c:v>
                </c:pt>
                <c:pt idx="120">
                  <c:v>0.28088235294117597</c:v>
                </c:pt>
                <c:pt idx="121">
                  <c:v>0.28088235294117597</c:v>
                </c:pt>
                <c:pt idx="122">
                  <c:v>0.28088235294117597</c:v>
                </c:pt>
                <c:pt idx="123">
                  <c:v>0.28088235294117597</c:v>
                </c:pt>
                <c:pt idx="124">
                  <c:v>0.28088235294117597</c:v>
                </c:pt>
                <c:pt idx="125">
                  <c:v>0.28088235294117597</c:v>
                </c:pt>
                <c:pt idx="126">
                  <c:v>0.28088235294117597</c:v>
                </c:pt>
                <c:pt idx="127">
                  <c:v>0.244019607843138</c:v>
                </c:pt>
                <c:pt idx="128">
                  <c:v>0.244019607843138</c:v>
                </c:pt>
                <c:pt idx="129">
                  <c:v>0.244019607843138</c:v>
                </c:pt>
                <c:pt idx="130">
                  <c:v>0.244019607843138</c:v>
                </c:pt>
                <c:pt idx="131">
                  <c:v>0.244019607843138</c:v>
                </c:pt>
                <c:pt idx="132">
                  <c:v>0.244019607843138</c:v>
                </c:pt>
                <c:pt idx="133">
                  <c:v>0.244019607843138</c:v>
                </c:pt>
                <c:pt idx="134">
                  <c:v>0.244019607843138</c:v>
                </c:pt>
                <c:pt idx="135">
                  <c:v>0.244019607843138</c:v>
                </c:pt>
                <c:pt idx="136">
                  <c:v>0.244019607843138</c:v>
                </c:pt>
                <c:pt idx="137">
                  <c:v>0.244019607843138</c:v>
                </c:pt>
                <c:pt idx="138">
                  <c:v>0.244019607843138</c:v>
                </c:pt>
                <c:pt idx="139">
                  <c:v>0.244019607843138</c:v>
                </c:pt>
                <c:pt idx="140">
                  <c:v>0.244019607843138</c:v>
                </c:pt>
                <c:pt idx="141">
                  <c:v>0.244019607843138</c:v>
                </c:pt>
                <c:pt idx="142">
                  <c:v>0.22137254901960701</c:v>
                </c:pt>
                <c:pt idx="143">
                  <c:v>0.22137254901960701</c:v>
                </c:pt>
                <c:pt idx="144">
                  <c:v>0.22137254901960701</c:v>
                </c:pt>
                <c:pt idx="145">
                  <c:v>0.22137254901960701</c:v>
                </c:pt>
                <c:pt idx="146">
                  <c:v>0.22137254901960701</c:v>
                </c:pt>
                <c:pt idx="147">
                  <c:v>0.22137254901960701</c:v>
                </c:pt>
                <c:pt idx="148">
                  <c:v>0.22137254901960701</c:v>
                </c:pt>
                <c:pt idx="149">
                  <c:v>0.22137254901960701</c:v>
                </c:pt>
                <c:pt idx="150">
                  <c:v>0.22137254901960701</c:v>
                </c:pt>
                <c:pt idx="151">
                  <c:v>0.22137254901960701</c:v>
                </c:pt>
                <c:pt idx="152">
                  <c:v>0.22137254901960701</c:v>
                </c:pt>
                <c:pt idx="153">
                  <c:v>0.22137254901960701</c:v>
                </c:pt>
                <c:pt idx="154">
                  <c:v>0.22137254901960701</c:v>
                </c:pt>
                <c:pt idx="155">
                  <c:v>0.22137254901960701</c:v>
                </c:pt>
                <c:pt idx="156">
                  <c:v>0.22137254901960701</c:v>
                </c:pt>
                <c:pt idx="157">
                  <c:v>0.22137254901960701</c:v>
                </c:pt>
                <c:pt idx="158">
                  <c:v>0.22137254901960701</c:v>
                </c:pt>
                <c:pt idx="159">
                  <c:v>0.22137254901960701</c:v>
                </c:pt>
                <c:pt idx="160">
                  <c:v>0.22137254901960701</c:v>
                </c:pt>
                <c:pt idx="161">
                  <c:v>0.22137254901960701</c:v>
                </c:pt>
                <c:pt idx="162">
                  <c:v>0.22137254901960701</c:v>
                </c:pt>
                <c:pt idx="163">
                  <c:v>0.22137254901960701</c:v>
                </c:pt>
                <c:pt idx="164">
                  <c:v>0.22137254901960701</c:v>
                </c:pt>
                <c:pt idx="165">
                  <c:v>0.22137254901960701</c:v>
                </c:pt>
                <c:pt idx="166">
                  <c:v>0.22137254901960701</c:v>
                </c:pt>
                <c:pt idx="167">
                  <c:v>0.22137254901960701</c:v>
                </c:pt>
                <c:pt idx="168">
                  <c:v>0.22137254901960701</c:v>
                </c:pt>
                <c:pt idx="169">
                  <c:v>0.22137254901960701</c:v>
                </c:pt>
                <c:pt idx="170">
                  <c:v>0.22137254901960701</c:v>
                </c:pt>
                <c:pt idx="171">
                  <c:v>0.22137254901960701</c:v>
                </c:pt>
                <c:pt idx="172">
                  <c:v>6.9117647058824103E-2</c:v>
                </c:pt>
                <c:pt idx="173">
                  <c:v>6.9117647058824103E-2</c:v>
                </c:pt>
                <c:pt idx="174">
                  <c:v>6.9117647058824103E-2</c:v>
                </c:pt>
                <c:pt idx="175">
                  <c:v>6.9117647058824103E-2</c:v>
                </c:pt>
                <c:pt idx="176">
                  <c:v>6.9117647058824103E-2</c:v>
                </c:pt>
                <c:pt idx="177">
                  <c:v>6.9117647058824103E-2</c:v>
                </c:pt>
                <c:pt idx="178">
                  <c:v>6.9117647058824103E-2</c:v>
                </c:pt>
                <c:pt idx="179">
                  <c:v>5.3529411764705902E-2</c:v>
                </c:pt>
                <c:pt idx="180">
                  <c:v>5.3529411764705902E-2</c:v>
                </c:pt>
                <c:pt idx="181">
                  <c:v>5.3529411764705902E-2</c:v>
                </c:pt>
                <c:pt idx="182">
                  <c:v>5.3529411764705902E-2</c:v>
                </c:pt>
                <c:pt idx="183">
                  <c:v>5.3529411764705902E-2</c:v>
                </c:pt>
                <c:pt idx="184">
                  <c:v>5.3529411764705902E-2</c:v>
                </c:pt>
                <c:pt idx="185">
                  <c:v>5.3529411764705902E-2</c:v>
                </c:pt>
                <c:pt idx="186">
                  <c:v>5.3529411764705902E-2</c:v>
                </c:pt>
                <c:pt idx="187">
                  <c:v>6.3137254901960899E-2</c:v>
                </c:pt>
                <c:pt idx="188">
                  <c:v>6.3137254901960899E-2</c:v>
                </c:pt>
                <c:pt idx="189">
                  <c:v>6.3137254901960899E-2</c:v>
                </c:pt>
                <c:pt idx="190">
                  <c:v>6.3137254901960899E-2</c:v>
                </c:pt>
                <c:pt idx="191">
                  <c:v>6.3137254901960899E-2</c:v>
                </c:pt>
                <c:pt idx="192">
                  <c:v>6.3137254901960899E-2</c:v>
                </c:pt>
                <c:pt idx="193">
                  <c:v>5.8137254901960998E-2</c:v>
                </c:pt>
                <c:pt idx="194">
                  <c:v>5.8137254901960998E-2</c:v>
                </c:pt>
                <c:pt idx="195">
                  <c:v>3.3921568627451E-2</c:v>
                </c:pt>
                <c:pt idx="196">
                  <c:v>4.43137254901965E-2</c:v>
                </c:pt>
                <c:pt idx="197">
                  <c:v>4.43137254901965E-2</c:v>
                </c:pt>
                <c:pt idx="198">
                  <c:v>4.43137254901965E-2</c:v>
                </c:pt>
                <c:pt idx="199">
                  <c:v>4.3823529411764699E-2</c:v>
                </c:pt>
                <c:pt idx="200">
                  <c:v>4.3823529411764699E-2</c:v>
                </c:pt>
                <c:pt idx="201">
                  <c:v>4.9313725490196497E-2</c:v>
                </c:pt>
                <c:pt idx="202">
                  <c:v>4.9313725490196497E-2</c:v>
                </c:pt>
                <c:pt idx="203">
                  <c:v>5.5686274509803999E-2</c:v>
                </c:pt>
                <c:pt idx="204">
                  <c:v>5.5686274509803999E-2</c:v>
                </c:pt>
                <c:pt idx="205">
                  <c:v>0.13323529411764801</c:v>
                </c:pt>
                <c:pt idx="206">
                  <c:v>0.13323529411764801</c:v>
                </c:pt>
                <c:pt idx="207">
                  <c:v>0.13323529411764801</c:v>
                </c:pt>
                <c:pt idx="208">
                  <c:v>0.13323529411764801</c:v>
                </c:pt>
                <c:pt idx="209">
                  <c:v>0.13323529411764801</c:v>
                </c:pt>
                <c:pt idx="210">
                  <c:v>0.13323529411764801</c:v>
                </c:pt>
                <c:pt idx="211">
                  <c:v>0.13323529411764801</c:v>
                </c:pt>
                <c:pt idx="212">
                  <c:v>0.13323529411764801</c:v>
                </c:pt>
                <c:pt idx="213">
                  <c:v>0.13323529411764801</c:v>
                </c:pt>
                <c:pt idx="214">
                  <c:v>0.13323529411764801</c:v>
                </c:pt>
                <c:pt idx="215">
                  <c:v>0.13323529411764801</c:v>
                </c:pt>
                <c:pt idx="216">
                  <c:v>0.16558823529411801</c:v>
                </c:pt>
                <c:pt idx="217">
                  <c:v>0.16558823529411801</c:v>
                </c:pt>
                <c:pt idx="218">
                  <c:v>0.16558823529411801</c:v>
                </c:pt>
                <c:pt idx="219">
                  <c:v>0.16558823529411801</c:v>
                </c:pt>
                <c:pt idx="220">
                  <c:v>9.01960784313732E-2</c:v>
                </c:pt>
                <c:pt idx="221">
                  <c:v>9.01960784313732E-2</c:v>
                </c:pt>
                <c:pt idx="222">
                  <c:v>9.01960784313732E-2</c:v>
                </c:pt>
                <c:pt idx="223">
                  <c:v>9.01960784313732E-2</c:v>
                </c:pt>
                <c:pt idx="224">
                  <c:v>9.01960784313732E-2</c:v>
                </c:pt>
                <c:pt idx="225">
                  <c:v>9.01960784313732E-2</c:v>
                </c:pt>
                <c:pt idx="226">
                  <c:v>9.01960784313732E-2</c:v>
                </c:pt>
                <c:pt idx="227">
                  <c:v>9.01960784313732E-2</c:v>
                </c:pt>
                <c:pt idx="228">
                  <c:v>9.01960784313732E-2</c:v>
                </c:pt>
                <c:pt idx="229">
                  <c:v>9.01960784313732E-2</c:v>
                </c:pt>
                <c:pt idx="230">
                  <c:v>9.01960784313732E-2</c:v>
                </c:pt>
                <c:pt idx="231">
                  <c:v>9.01960784313732E-2</c:v>
                </c:pt>
                <c:pt idx="232">
                  <c:v>9.01960784313732E-2</c:v>
                </c:pt>
                <c:pt idx="233">
                  <c:v>9.01960784313732E-2</c:v>
                </c:pt>
                <c:pt idx="234">
                  <c:v>9.01960784313732E-2</c:v>
                </c:pt>
                <c:pt idx="235">
                  <c:v>9.01960784313732E-2</c:v>
                </c:pt>
                <c:pt idx="236">
                  <c:v>9.01960784313732E-2</c:v>
                </c:pt>
                <c:pt idx="237">
                  <c:v>9.01960784313732E-2</c:v>
                </c:pt>
                <c:pt idx="238">
                  <c:v>7.7745098039216004E-2</c:v>
                </c:pt>
                <c:pt idx="239">
                  <c:v>7.7745098039216004E-2</c:v>
                </c:pt>
                <c:pt idx="240">
                  <c:v>7.7745098039216004E-2</c:v>
                </c:pt>
                <c:pt idx="241">
                  <c:v>7.7745098039216004E-2</c:v>
                </c:pt>
                <c:pt idx="242">
                  <c:v>7.7745098039216004E-2</c:v>
                </c:pt>
                <c:pt idx="243">
                  <c:v>7.7745098039216004E-2</c:v>
                </c:pt>
                <c:pt idx="244">
                  <c:v>8.6862745098039706E-2</c:v>
                </c:pt>
                <c:pt idx="245">
                  <c:v>8.6862745098039706E-2</c:v>
                </c:pt>
                <c:pt idx="246">
                  <c:v>8.6862745098039706E-2</c:v>
                </c:pt>
                <c:pt idx="247">
                  <c:v>8.6862745098039706E-2</c:v>
                </c:pt>
                <c:pt idx="248">
                  <c:v>8.6862745098039706E-2</c:v>
                </c:pt>
                <c:pt idx="249">
                  <c:v>8.6862745098039706E-2</c:v>
                </c:pt>
                <c:pt idx="250">
                  <c:v>8.6862745098039706E-2</c:v>
                </c:pt>
                <c:pt idx="251">
                  <c:v>8.6862745098039706E-2</c:v>
                </c:pt>
                <c:pt idx="252">
                  <c:v>8.6862745098039706E-2</c:v>
                </c:pt>
                <c:pt idx="253">
                  <c:v>8.6862745098039706E-2</c:v>
                </c:pt>
                <c:pt idx="254">
                  <c:v>6.5098039215686701E-2</c:v>
                </c:pt>
                <c:pt idx="255">
                  <c:v>6.5098039215686701E-2</c:v>
                </c:pt>
                <c:pt idx="256">
                  <c:v>6.6176470588235295E-2</c:v>
                </c:pt>
                <c:pt idx="257">
                  <c:v>6.8333333333333801E-2</c:v>
                </c:pt>
                <c:pt idx="258">
                  <c:v>6.8333333333333801E-2</c:v>
                </c:pt>
                <c:pt idx="259">
                  <c:v>6.8333333333333801E-2</c:v>
                </c:pt>
                <c:pt idx="260">
                  <c:v>6.8333333333333801E-2</c:v>
                </c:pt>
                <c:pt idx="261">
                  <c:v>6.8333333333333801E-2</c:v>
                </c:pt>
                <c:pt idx="262">
                  <c:v>6.8333333333333801E-2</c:v>
                </c:pt>
                <c:pt idx="263">
                  <c:v>6.8333333333333801E-2</c:v>
                </c:pt>
                <c:pt idx="264">
                  <c:v>6.8333333333333801E-2</c:v>
                </c:pt>
                <c:pt idx="265">
                  <c:v>6.8333333333333801E-2</c:v>
                </c:pt>
                <c:pt idx="266">
                  <c:v>6.8333333333333801E-2</c:v>
                </c:pt>
                <c:pt idx="267">
                  <c:v>6.8333333333333801E-2</c:v>
                </c:pt>
                <c:pt idx="268">
                  <c:v>6.8333333333333801E-2</c:v>
                </c:pt>
                <c:pt idx="269">
                  <c:v>9.7647058823529503E-2</c:v>
                </c:pt>
                <c:pt idx="270">
                  <c:v>9.7647058823529503E-2</c:v>
                </c:pt>
                <c:pt idx="271">
                  <c:v>9.7647058823529503E-2</c:v>
                </c:pt>
                <c:pt idx="272">
                  <c:v>9.7647058823529503E-2</c:v>
                </c:pt>
                <c:pt idx="273">
                  <c:v>9.7647058823529503E-2</c:v>
                </c:pt>
                <c:pt idx="274">
                  <c:v>9.2254901960784702E-2</c:v>
                </c:pt>
                <c:pt idx="275">
                  <c:v>9.2254901960784702E-2</c:v>
                </c:pt>
                <c:pt idx="276">
                  <c:v>9.2254901960784702E-2</c:v>
                </c:pt>
                <c:pt idx="277">
                  <c:v>9.2254901960784702E-2</c:v>
                </c:pt>
                <c:pt idx="278">
                  <c:v>9.2254901960784702E-2</c:v>
                </c:pt>
                <c:pt idx="279">
                  <c:v>6.2058823529411999E-2</c:v>
                </c:pt>
                <c:pt idx="280">
                  <c:v>6.2058823529411999E-2</c:v>
                </c:pt>
                <c:pt idx="281">
                  <c:v>6.2058823529411999E-2</c:v>
                </c:pt>
                <c:pt idx="282">
                  <c:v>6.2058823529411999E-2</c:v>
                </c:pt>
                <c:pt idx="283">
                  <c:v>4.1274509803921597E-2</c:v>
                </c:pt>
                <c:pt idx="284">
                  <c:v>5.8529411764705899E-2</c:v>
                </c:pt>
                <c:pt idx="285">
                  <c:v>5.1470588235294101E-2</c:v>
                </c:pt>
                <c:pt idx="286">
                  <c:v>4.6666666666666697E-2</c:v>
                </c:pt>
                <c:pt idx="287">
                  <c:v>8.1568627450980397E-2</c:v>
                </c:pt>
                <c:pt idx="288">
                  <c:v>8.1568627450980397E-2</c:v>
                </c:pt>
                <c:pt idx="289">
                  <c:v>8.1568627450980397E-2</c:v>
                </c:pt>
                <c:pt idx="290">
                  <c:v>7.7941176470588305E-2</c:v>
                </c:pt>
                <c:pt idx="291">
                  <c:v>7.7941176470588305E-2</c:v>
                </c:pt>
                <c:pt idx="292">
                  <c:v>7.7941176470588305E-2</c:v>
                </c:pt>
                <c:pt idx="293">
                  <c:v>0.16588235294117701</c:v>
                </c:pt>
                <c:pt idx="294">
                  <c:v>0.16588235294117701</c:v>
                </c:pt>
                <c:pt idx="295">
                  <c:v>0.16588235294117701</c:v>
                </c:pt>
                <c:pt idx="296">
                  <c:v>0.16588235294117701</c:v>
                </c:pt>
                <c:pt idx="297">
                  <c:v>0.16588235294117701</c:v>
                </c:pt>
                <c:pt idx="298">
                  <c:v>5.1372549019607902E-2</c:v>
                </c:pt>
                <c:pt idx="299">
                  <c:v>5.1372549019607902E-2</c:v>
                </c:pt>
                <c:pt idx="300">
                  <c:v>5.1372549019607902E-2</c:v>
                </c:pt>
                <c:pt idx="301">
                  <c:v>8.9117647058823496E-2</c:v>
                </c:pt>
                <c:pt idx="302">
                  <c:v>8.9117647058823496E-2</c:v>
                </c:pt>
                <c:pt idx="303">
                  <c:v>8.9117647058823496E-2</c:v>
                </c:pt>
                <c:pt idx="304">
                  <c:v>5.0784313725490401E-2</c:v>
                </c:pt>
                <c:pt idx="305">
                  <c:v>5.0784313725490401E-2</c:v>
                </c:pt>
                <c:pt idx="306">
                  <c:v>5.0784313725490401E-2</c:v>
                </c:pt>
                <c:pt idx="307">
                  <c:v>5.0784313725490401E-2</c:v>
                </c:pt>
                <c:pt idx="308">
                  <c:v>0.126470588235294</c:v>
                </c:pt>
                <c:pt idx="309">
                  <c:v>0.126470588235294</c:v>
                </c:pt>
                <c:pt idx="310">
                  <c:v>0.126470588235294</c:v>
                </c:pt>
                <c:pt idx="311">
                  <c:v>0.126470588235294</c:v>
                </c:pt>
                <c:pt idx="312">
                  <c:v>0.126470588235294</c:v>
                </c:pt>
                <c:pt idx="313">
                  <c:v>0.126470588235294</c:v>
                </c:pt>
                <c:pt idx="314">
                  <c:v>0.126470588235294</c:v>
                </c:pt>
                <c:pt idx="315">
                  <c:v>0.126470588235294</c:v>
                </c:pt>
                <c:pt idx="316">
                  <c:v>0.126470588235294</c:v>
                </c:pt>
                <c:pt idx="317">
                  <c:v>0.126470588235294</c:v>
                </c:pt>
                <c:pt idx="318">
                  <c:v>0.126470588235294</c:v>
                </c:pt>
                <c:pt idx="319">
                  <c:v>0.126470588235294</c:v>
                </c:pt>
                <c:pt idx="320">
                  <c:v>0.10176470588235299</c:v>
                </c:pt>
                <c:pt idx="321">
                  <c:v>0.10176470588235299</c:v>
                </c:pt>
                <c:pt idx="322">
                  <c:v>0.10176470588235299</c:v>
                </c:pt>
                <c:pt idx="323">
                  <c:v>0.10176470588235299</c:v>
                </c:pt>
                <c:pt idx="324">
                  <c:v>0.10176470588235299</c:v>
                </c:pt>
                <c:pt idx="325">
                  <c:v>0.10176470588235299</c:v>
                </c:pt>
                <c:pt idx="326">
                  <c:v>0.10176470588235299</c:v>
                </c:pt>
                <c:pt idx="327">
                  <c:v>0.10176470588235299</c:v>
                </c:pt>
                <c:pt idx="328">
                  <c:v>6.1176470588235499E-2</c:v>
                </c:pt>
                <c:pt idx="329">
                  <c:v>6.1176470588235499E-2</c:v>
                </c:pt>
                <c:pt idx="330">
                  <c:v>6.1176470588235499E-2</c:v>
                </c:pt>
                <c:pt idx="331">
                  <c:v>8.8823529411764704E-2</c:v>
                </c:pt>
                <c:pt idx="332">
                  <c:v>8.8823529411764704E-2</c:v>
                </c:pt>
                <c:pt idx="333">
                  <c:v>8.0294117647058794E-2</c:v>
                </c:pt>
                <c:pt idx="334">
                  <c:v>8.0294117647058794E-2</c:v>
                </c:pt>
                <c:pt idx="335">
                  <c:v>8.0294117647058794E-2</c:v>
                </c:pt>
                <c:pt idx="336">
                  <c:v>8.0294117647058794E-2</c:v>
                </c:pt>
                <c:pt idx="337">
                  <c:v>8.0294117647058794E-2</c:v>
                </c:pt>
                <c:pt idx="338">
                  <c:v>8.0294117647058794E-2</c:v>
                </c:pt>
                <c:pt idx="339">
                  <c:v>8.0294117647058794E-2</c:v>
                </c:pt>
                <c:pt idx="340">
                  <c:v>8.0294117647058794E-2</c:v>
                </c:pt>
                <c:pt idx="341">
                  <c:v>4.43137254901965E-2</c:v>
                </c:pt>
                <c:pt idx="342">
                  <c:v>4.7941176470588098E-2</c:v>
                </c:pt>
                <c:pt idx="343">
                  <c:v>6.6470588235294101E-2</c:v>
                </c:pt>
                <c:pt idx="344">
                  <c:v>6.6470588235294101E-2</c:v>
                </c:pt>
                <c:pt idx="345">
                  <c:v>7.2450980392156999E-2</c:v>
                </c:pt>
                <c:pt idx="346">
                  <c:v>7.2450980392156999E-2</c:v>
                </c:pt>
                <c:pt idx="347">
                  <c:v>7.0098039215686705E-2</c:v>
                </c:pt>
                <c:pt idx="348">
                  <c:v>4.9117647058824002E-2</c:v>
                </c:pt>
                <c:pt idx="349">
                  <c:v>4.1666666666666699E-2</c:v>
                </c:pt>
                <c:pt idx="350">
                  <c:v>4.1666666666666699E-2</c:v>
                </c:pt>
                <c:pt idx="351">
                  <c:v>4.5980392156862802E-2</c:v>
                </c:pt>
                <c:pt idx="352">
                  <c:v>4.5980392156862802E-2</c:v>
                </c:pt>
                <c:pt idx="353">
                  <c:v>4.9215686274509798E-2</c:v>
                </c:pt>
                <c:pt idx="354">
                  <c:v>4.8137254901960899E-2</c:v>
                </c:pt>
                <c:pt idx="355">
                  <c:v>4.8137254901960899E-2</c:v>
                </c:pt>
                <c:pt idx="356">
                  <c:v>0.20686274509803901</c:v>
                </c:pt>
                <c:pt idx="357">
                  <c:v>0.20686274509803901</c:v>
                </c:pt>
                <c:pt idx="358">
                  <c:v>0.20686274509803901</c:v>
                </c:pt>
                <c:pt idx="359">
                  <c:v>0.20686274509803901</c:v>
                </c:pt>
                <c:pt idx="360">
                  <c:v>0.20686274509803901</c:v>
                </c:pt>
                <c:pt idx="361">
                  <c:v>0.20686274509803901</c:v>
                </c:pt>
                <c:pt idx="362">
                  <c:v>0.20686274509803901</c:v>
                </c:pt>
                <c:pt idx="363">
                  <c:v>0.20686274509803901</c:v>
                </c:pt>
                <c:pt idx="364">
                  <c:v>0.20686274509803901</c:v>
                </c:pt>
                <c:pt idx="365">
                  <c:v>0.20686274509803901</c:v>
                </c:pt>
                <c:pt idx="366">
                  <c:v>0.20686274509803901</c:v>
                </c:pt>
                <c:pt idx="367">
                  <c:v>0.20686274509803901</c:v>
                </c:pt>
                <c:pt idx="368">
                  <c:v>0.20686274509803901</c:v>
                </c:pt>
                <c:pt idx="369">
                  <c:v>0.20686274509803901</c:v>
                </c:pt>
                <c:pt idx="370">
                  <c:v>0.20686274509803901</c:v>
                </c:pt>
                <c:pt idx="371">
                  <c:v>0.20686274509803901</c:v>
                </c:pt>
                <c:pt idx="372">
                  <c:v>0.20686274509803901</c:v>
                </c:pt>
                <c:pt idx="373">
                  <c:v>0.20686274509803901</c:v>
                </c:pt>
                <c:pt idx="374">
                  <c:v>0.20686274509803901</c:v>
                </c:pt>
                <c:pt idx="375">
                  <c:v>0.20686274509803901</c:v>
                </c:pt>
                <c:pt idx="376">
                  <c:v>0.20686274509803901</c:v>
                </c:pt>
                <c:pt idx="377">
                  <c:v>0.20686274509803901</c:v>
                </c:pt>
                <c:pt idx="378">
                  <c:v>0.20686274509803901</c:v>
                </c:pt>
                <c:pt idx="379">
                  <c:v>0.20686274509803901</c:v>
                </c:pt>
                <c:pt idx="380">
                  <c:v>0.20686274509803901</c:v>
                </c:pt>
                <c:pt idx="381">
                  <c:v>0.20686274509803901</c:v>
                </c:pt>
                <c:pt idx="382">
                  <c:v>0.20686274509803901</c:v>
                </c:pt>
                <c:pt idx="383">
                  <c:v>0.20686274509803901</c:v>
                </c:pt>
                <c:pt idx="384">
                  <c:v>0.20686274509803901</c:v>
                </c:pt>
                <c:pt idx="385">
                  <c:v>0.20686274509803901</c:v>
                </c:pt>
                <c:pt idx="386">
                  <c:v>0.20686274509803901</c:v>
                </c:pt>
                <c:pt idx="387">
                  <c:v>0.20686274509803901</c:v>
                </c:pt>
                <c:pt idx="388">
                  <c:v>0.20686274509803901</c:v>
                </c:pt>
                <c:pt idx="389">
                  <c:v>0.20686274509803901</c:v>
                </c:pt>
                <c:pt idx="390">
                  <c:v>0.20686274509803901</c:v>
                </c:pt>
                <c:pt idx="391">
                  <c:v>0.20686274509803901</c:v>
                </c:pt>
                <c:pt idx="392">
                  <c:v>0.20686274509803901</c:v>
                </c:pt>
                <c:pt idx="393">
                  <c:v>0.20686274509803901</c:v>
                </c:pt>
                <c:pt idx="394">
                  <c:v>0.20686274509803901</c:v>
                </c:pt>
                <c:pt idx="395">
                  <c:v>0.20686274509803901</c:v>
                </c:pt>
                <c:pt idx="396">
                  <c:v>0.20686274509803901</c:v>
                </c:pt>
                <c:pt idx="397">
                  <c:v>0.20686274509803901</c:v>
                </c:pt>
                <c:pt idx="398">
                  <c:v>0.20686274509803901</c:v>
                </c:pt>
                <c:pt idx="399">
                  <c:v>0.20686274509803901</c:v>
                </c:pt>
                <c:pt idx="400">
                  <c:v>0.20686274509803901</c:v>
                </c:pt>
                <c:pt idx="401">
                  <c:v>0.20686274509803901</c:v>
                </c:pt>
                <c:pt idx="402">
                  <c:v>0.20686274509803901</c:v>
                </c:pt>
                <c:pt idx="403">
                  <c:v>0.20686274509803901</c:v>
                </c:pt>
                <c:pt idx="404">
                  <c:v>0.20686274509803901</c:v>
                </c:pt>
                <c:pt idx="405">
                  <c:v>0.20686274509803901</c:v>
                </c:pt>
                <c:pt idx="406">
                  <c:v>0.20686274509803901</c:v>
                </c:pt>
                <c:pt idx="407">
                  <c:v>0.20686274509803901</c:v>
                </c:pt>
                <c:pt idx="408">
                  <c:v>0.20686274509803901</c:v>
                </c:pt>
                <c:pt idx="409">
                  <c:v>0.20686274509803901</c:v>
                </c:pt>
                <c:pt idx="410">
                  <c:v>0.20686274509803901</c:v>
                </c:pt>
                <c:pt idx="411">
                  <c:v>0.20686274509803901</c:v>
                </c:pt>
                <c:pt idx="412">
                  <c:v>0.20686274509803901</c:v>
                </c:pt>
                <c:pt idx="413">
                  <c:v>0.20686274509803901</c:v>
                </c:pt>
                <c:pt idx="414">
                  <c:v>0.20686274509803901</c:v>
                </c:pt>
                <c:pt idx="415">
                  <c:v>0.20686274509803901</c:v>
                </c:pt>
                <c:pt idx="416">
                  <c:v>0.20686274509803901</c:v>
                </c:pt>
                <c:pt idx="417">
                  <c:v>0.20686274509803901</c:v>
                </c:pt>
                <c:pt idx="418">
                  <c:v>0.20686274509803901</c:v>
                </c:pt>
                <c:pt idx="419">
                  <c:v>0.20686274509803901</c:v>
                </c:pt>
                <c:pt idx="420">
                  <c:v>0.20686274509803901</c:v>
                </c:pt>
                <c:pt idx="421">
                  <c:v>0.20686274509803901</c:v>
                </c:pt>
                <c:pt idx="422">
                  <c:v>0.20686274509803901</c:v>
                </c:pt>
                <c:pt idx="423">
                  <c:v>0.20686274509803901</c:v>
                </c:pt>
                <c:pt idx="424">
                  <c:v>0.20686274509803901</c:v>
                </c:pt>
                <c:pt idx="425">
                  <c:v>0.20686274509803901</c:v>
                </c:pt>
                <c:pt idx="426">
                  <c:v>0.20686274509803901</c:v>
                </c:pt>
                <c:pt idx="427">
                  <c:v>0.20686274509803901</c:v>
                </c:pt>
                <c:pt idx="428">
                  <c:v>0.20686274509803901</c:v>
                </c:pt>
                <c:pt idx="429">
                  <c:v>0.20686274509803901</c:v>
                </c:pt>
                <c:pt idx="430">
                  <c:v>0.20686274509803901</c:v>
                </c:pt>
                <c:pt idx="431">
                  <c:v>0.20686274509803901</c:v>
                </c:pt>
                <c:pt idx="432">
                  <c:v>0.20686274509803901</c:v>
                </c:pt>
                <c:pt idx="433">
                  <c:v>0.20686274509803901</c:v>
                </c:pt>
                <c:pt idx="434">
                  <c:v>0.20686274509803901</c:v>
                </c:pt>
                <c:pt idx="435">
                  <c:v>0.20686274509803901</c:v>
                </c:pt>
                <c:pt idx="436">
                  <c:v>0.20686274509803901</c:v>
                </c:pt>
                <c:pt idx="437">
                  <c:v>0.20686274509803901</c:v>
                </c:pt>
                <c:pt idx="438">
                  <c:v>0.20686274509803901</c:v>
                </c:pt>
                <c:pt idx="439">
                  <c:v>0.20686274509803901</c:v>
                </c:pt>
                <c:pt idx="440">
                  <c:v>0.20686274509803901</c:v>
                </c:pt>
                <c:pt idx="441">
                  <c:v>0.20686274509803901</c:v>
                </c:pt>
                <c:pt idx="442">
                  <c:v>0.20686274509803901</c:v>
                </c:pt>
                <c:pt idx="443">
                  <c:v>0.20686274509803901</c:v>
                </c:pt>
                <c:pt idx="444">
                  <c:v>0.20686274509803901</c:v>
                </c:pt>
                <c:pt idx="445">
                  <c:v>0.20686274509803901</c:v>
                </c:pt>
                <c:pt idx="446">
                  <c:v>0.20686274509803901</c:v>
                </c:pt>
                <c:pt idx="447">
                  <c:v>0.20686274509803901</c:v>
                </c:pt>
                <c:pt idx="448">
                  <c:v>0.20686274509803901</c:v>
                </c:pt>
                <c:pt idx="449">
                  <c:v>0.20686274509803901</c:v>
                </c:pt>
                <c:pt idx="450">
                  <c:v>0.20686274509803901</c:v>
                </c:pt>
                <c:pt idx="451">
                  <c:v>0.20686274509803901</c:v>
                </c:pt>
                <c:pt idx="452">
                  <c:v>0.20686274509803901</c:v>
                </c:pt>
                <c:pt idx="453">
                  <c:v>0.20686274509803901</c:v>
                </c:pt>
                <c:pt idx="454">
                  <c:v>0.20686274509803901</c:v>
                </c:pt>
                <c:pt idx="455">
                  <c:v>0.20686274509803901</c:v>
                </c:pt>
                <c:pt idx="456">
                  <c:v>0.20686274509803901</c:v>
                </c:pt>
                <c:pt idx="457">
                  <c:v>0.20686274509803901</c:v>
                </c:pt>
                <c:pt idx="458">
                  <c:v>0.20686274509803901</c:v>
                </c:pt>
                <c:pt idx="459">
                  <c:v>0.20686274509803901</c:v>
                </c:pt>
                <c:pt idx="460">
                  <c:v>0.20686274509803901</c:v>
                </c:pt>
                <c:pt idx="461">
                  <c:v>0.20686274509803901</c:v>
                </c:pt>
                <c:pt idx="462">
                  <c:v>0.20686274509803901</c:v>
                </c:pt>
                <c:pt idx="463">
                  <c:v>0.20686274509803901</c:v>
                </c:pt>
                <c:pt idx="464">
                  <c:v>0.20686274509803901</c:v>
                </c:pt>
                <c:pt idx="465">
                  <c:v>0.20686274509803901</c:v>
                </c:pt>
                <c:pt idx="466">
                  <c:v>0.20686274509803901</c:v>
                </c:pt>
                <c:pt idx="467">
                  <c:v>0.20686274509803901</c:v>
                </c:pt>
                <c:pt idx="468">
                  <c:v>0.20686274509803901</c:v>
                </c:pt>
                <c:pt idx="469">
                  <c:v>0.20686274509803901</c:v>
                </c:pt>
                <c:pt idx="470">
                  <c:v>0.20686274509803901</c:v>
                </c:pt>
                <c:pt idx="471">
                  <c:v>0.20686274509803901</c:v>
                </c:pt>
                <c:pt idx="472">
                  <c:v>0.20686274509803901</c:v>
                </c:pt>
                <c:pt idx="473">
                  <c:v>0.20686274509803901</c:v>
                </c:pt>
                <c:pt idx="474">
                  <c:v>0.20686274509803901</c:v>
                </c:pt>
                <c:pt idx="475">
                  <c:v>0.20686274509803901</c:v>
                </c:pt>
                <c:pt idx="476">
                  <c:v>0.20686274509803901</c:v>
                </c:pt>
                <c:pt idx="477">
                  <c:v>0.20686274509803901</c:v>
                </c:pt>
                <c:pt idx="478">
                  <c:v>0.20686274509803901</c:v>
                </c:pt>
                <c:pt idx="479">
                  <c:v>0.20686274509803901</c:v>
                </c:pt>
                <c:pt idx="480">
                  <c:v>0.20686274509803901</c:v>
                </c:pt>
                <c:pt idx="481">
                  <c:v>0.20686274509803901</c:v>
                </c:pt>
                <c:pt idx="482">
                  <c:v>0.20686274509803901</c:v>
                </c:pt>
                <c:pt idx="483">
                  <c:v>0.20686274509803901</c:v>
                </c:pt>
                <c:pt idx="484">
                  <c:v>0.20686274509803901</c:v>
                </c:pt>
                <c:pt idx="485">
                  <c:v>0.20686274509803901</c:v>
                </c:pt>
                <c:pt idx="486">
                  <c:v>0.20686274509803901</c:v>
                </c:pt>
                <c:pt idx="487">
                  <c:v>0.20686274509803901</c:v>
                </c:pt>
                <c:pt idx="488">
                  <c:v>0.30137254901961102</c:v>
                </c:pt>
                <c:pt idx="489">
                  <c:v>0.30137254901961102</c:v>
                </c:pt>
                <c:pt idx="490">
                  <c:v>0.30137254901961102</c:v>
                </c:pt>
                <c:pt idx="491">
                  <c:v>0.30137254901961102</c:v>
                </c:pt>
                <c:pt idx="492">
                  <c:v>0.30137254901961102</c:v>
                </c:pt>
                <c:pt idx="493">
                  <c:v>0.124411764705883</c:v>
                </c:pt>
                <c:pt idx="494">
                  <c:v>0.124411764705883</c:v>
                </c:pt>
                <c:pt idx="495">
                  <c:v>0.124411764705883</c:v>
                </c:pt>
                <c:pt idx="496">
                  <c:v>0.124411764705883</c:v>
                </c:pt>
                <c:pt idx="497">
                  <c:v>0.124411764705883</c:v>
                </c:pt>
                <c:pt idx="498">
                  <c:v>0.124411764705883</c:v>
                </c:pt>
                <c:pt idx="499">
                  <c:v>0.124411764705883</c:v>
                </c:pt>
                <c:pt idx="500">
                  <c:v>0.124411764705883</c:v>
                </c:pt>
                <c:pt idx="501">
                  <c:v>0.146372549019608</c:v>
                </c:pt>
                <c:pt idx="502">
                  <c:v>0.146372549019608</c:v>
                </c:pt>
                <c:pt idx="503">
                  <c:v>0.146372549019608</c:v>
                </c:pt>
                <c:pt idx="504">
                  <c:v>0.146372549019608</c:v>
                </c:pt>
                <c:pt idx="505">
                  <c:v>0.146372549019608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3C2-4D75-807C-42730C3E2748}"/>
            </c:ext>
          </c:extLst>
        </c:ser>
        <c:ser>
          <c:idx val="2"/>
          <c:order val="2"/>
          <c:tx>
            <c:v>Actual Data Points3</c:v>
          </c:tx>
          <c:spPr>
            <a:ln w="25400">
              <a:noFill/>
            </a:ln>
            <a:effectLst/>
          </c:spPr>
          <c:marker>
            <c:symbol val="diamond"/>
            <c:size val="4"/>
            <c:spPr>
              <a:solidFill>
                <a:srgbClr val="000000"/>
              </a:solidFill>
              <a:ln>
                <a:solidFill>
                  <a:srgbClr val="000000"/>
                </a:solidFill>
                <a:prstDash val="solid"/>
              </a:ln>
            </c:spPr>
          </c:marker>
          <c:xVal>
            <c:numRef>
              <c:f>XLM_Matrix2!$M$2:$M$507</c:f>
              <c:numCache>
                <c:formatCode>General</c:formatCode>
                <c:ptCount val="506"/>
                <c:pt idx="0">
                  <c:v>0.40588235294117597</c:v>
                </c:pt>
                <c:pt idx="1">
                  <c:v>0.35294117647058798</c:v>
                </c:pt>
                <c:pt idx="2">
                  <c:v>0.35294117647058798</c:v>
                </c:pt>
                <c:pt idx="3">
                  <c:v>0.35294117647058798</c:v>
                </c:pt>
                <c:pt idx="4">
                  <c:v>0.35294117647058798</c:v>
                </c:pt>
                <c:pt idx="5">
                  <c:v>0.35294117647058798</c:v>
                </c:pt>
                <c:pt idx="6">
                  <c:v>0.38970588235294401</c:v>
                </c:pt>
                <c:pt idx="7">
                  <c:v>0.38970588235294401</c:v>
                </c:pt>
                <c:pt idx="8">
                  <c:v>0.38970588235294401</c:v>
                </c:pt>
                <c:pt idx="9">
                  <c:v>0.38970588235294401</c:v>
                </c:pt>
                <c:pt idx="10">
                  <c:v>0.38970588235294401</c:v>
                </c:pt>
                <c:pt idx="11">
                  <c:v>0.38970588235294401</c:v>
                </c:pt>
                <c:pt idx="12">
                  <c:v>0.38970588235294401</c:v>
                </c:pt>
                <c:pt idx="13">
                  <c:v>0.35294117647058798</c:v>
                </c:pt>
                <c:pt idx="14">
                  <c:v>0.35294117647058798</c:v>
                </c:pt>
                <c:pt idx="15">
                  <c:v>0.35294117647058798</c:v>
                </c:pt>
                <c:pt idx="16">
                  <c:v>0.35294117647058798</c:v>
                </c:pt>
                <c:pt idx="17">
                  <c:v>0.35294117647058798</c:v>
                </c:pt>
                <c:pt idx="18">
                  <c:v>0.35294117647058798</c:v>
                </c:pt>
                <c:pt idx="19">
                  <c:v>0.35294117647058798</c:v>
                </c:pt>
                <c:pt idx="20">
                  <c:v>0.35294117647058798</c:v>
                </c:pt>
                <c:pt idx="21">
                  <c:v>0.35294117647058798</c:v>
                </c:pt>
                <c:pt idx="22">
                  <c:v>0.35294117647058798</c:v>
                </c:pt>
                <c:pt idx="23">
                  <c:v>0.35294117647058798</c:v>
                </c:pt>
                <c:pt idx="24">
                  <c:v>0.35294117647058798</c:v>
                </c:pt>
                <c:pt idx="25">
                  <c:v>0.35294117647058798</c:v>
                </c:pt>
                <c:pt idx="26">
                  <c:v>0.35294117647058798</c:v>
                </c:pt>
                <c:pt idx="27">
                  <c:v>0.35294117647058798</c:v>
                </c:pt>
                <c:pt idx="28">
                  <c:v>0.35294117647058798</c:v>
                </c:pt>
                <c:pt idx="29">
                  <c:v>0.35294117647058798</c:v>
                </c:pt>
                <c:pt idx="30">
                  <c:v>0.35294117647058798</c:v>
                </c:pt>
                <c:pt idx="31">
                  <c:v>0.35294117647058798</c:v>
                </c:pt>
                <c:pt idx="32">
                  <c:v>0.35294117647058798</c:v>
                </c:pt>
                <c:pt idx="33">
                  <c:v>0.35294117647058798</c:v>
                </c:pt>
                <c:pt idx="34">
                  <c:v>0.35294117647058798</c:v>
                </c:pt>
                <c:pt idx="35">
                  <c:v>0.35294117647058798</c:v>
                </c:pt>
                <c:pt idx="36">
                  <c:v>0.35294117647058798</c:v>
                </c:pt>
                <c:pt idx="37">
                  <c:v>0.35294117647058798</c:v>
                </c:pt>
                <c:pt idx="38">
                  <c:v>0.35294117647058798</c:v>
                </c:pt>
                <c:pt idx="39">
                  <c:v>0.57352941176470595</c:v>
                </c:pt>
                <c:pt idx="40">
                  <c:v>0.57352941176470595</c:v>
                </c:pt>
                <c:pt idx="41">
                  <c:v>0.35294117647058798</c:v>
                </c:pt>
                <c:pt idx="42">
                  <c:v>0.35294117647058798</c:v>
                </c:pt>
                <c:pt idx="43">
                  <c:v>0.35294117647058798</c:v>
                </c:pt>
                <c:pt idx="44">
                  <c:v>0.35294117647058798</c:v>
                </c:pt>
                <c:pt idx="45">
                  <c:v>0.35294117647058798</c:v>
                </c:pt>
                <c:pt idx="46">
                  <c:v>0.35294117647058798</c:v>
                </c:pt>
                <c:pt idx="47">
                  <c:v>0.35294117647058798</c:v>
                </c:pt>
                <c:pt idx="48">
                  <c:v>0.35294117647058798</c:v>
                </c:pt>
                <c:pt idx="49">
                  <c:v>0.35294117647058798</c:v>
                </c:pt>
                <c:pt idx="50">
                  <c:v>0.41470588235294298</c:v>
                </c:pt>
                <c:pt idx="51">
                  <c:v>0.41470588235294298</c:v>
                </c:pt>
                <c:pt idx="52">
                  <c:v>0.41470588235294298</c:v>
                </c:pt>
                <c:pt idx="53">
                  <c:v>0.41470588235294298</c:v>
                </c:pt>
                <c:pt idx="54">
                  <c:v>0.57352941176470595</c:v>
                </c:pt>
                <c:pt idx="55">
                  <c:v>0.61764705882353399</c:v>
                </c:pt>
                <c:pt idx="56">
                  <c:v>0.60294117647059498</c:v>
                </c:pt>
                <c:pt idx="57">
                  <c:v>0.64705882352941702</c:v>
                </c:pt>
                <c:pt idx="58">
                  <c:v>0.42647058823529599</c:v>
                </c:pt>
                <c:pt idx="59">
                  <c:v>0.42647058823529599</c:v>
                </c:pt>
                <c:pt idx="60">
                  <c:v>0.42647058823529599</c:v>
                </c:pt>
                <c:pt idx="61">
                  <c:v>0.42647058823529599</c:v>
                </c:pt>
                <c:pt idx="62">
                  <c:v>0.42647058823529599</c:v>
                </c:pt>
                <c:pt idx="63">
                  <c:v>0.42647058823529599</c:v>
                </c:pt>
                <c:pt idx="64">
                  <c:v>0.40441176470588402</c:v>
                </c:pt>
                <c:pt idx="65">
                  <c:v>0.58823529411764597</c:v>
                </c:pt>
                <c:pt idx="66">
                  <c:v>0.58823529411764597</c:v>
                </c:pt>
                <c:pt idx="67">
                  <c:v>0.38970588235294401</c:v>
                </c:pt>
                <c:pt idx="68">
                  <c:v>0.38970588235294401</c:v>
                </c:pt>
                <c:pt idx="69">
                  <c:v>0.38970588235294401</c:v>
                </c:pt>
                <c:pt idx="70">
                  <c:v>0.35294117647058798</c:v>
                </c:pt>
                <c:pt idx="71">
                  <c:v>0.35294117647058798</c:v>
                </c:pt>
                <c:pt idx="72">
                  <c:v>0.35294117647058798</c:v>
                </c:pt>
                <c:pt idx="73">
                  <c:v>0.35294117647058798</c:v>
                </c:pt>
                <c:pt idx="74">
                  <c:v>0.35294117647058798</c:v>
                </c:pt>
                <c:pt idx="75">
                  <c:v>0.35294117647058798</c:v>
                </c:pt>
                <c:pt idx="76">
                  <c:v>0.35294117647058798</c:v>
                </c:pt>
                <c:pt idx="77">
                  <c:v>0.35294117647058798</c:v>
                </c:pt>
                <c:pt idx="78">
                  <c:v>0.35294117647058798</c:v>
                </c:pt>
                <c:pt idx="79">
                  <c:v>0.35294117647058798</c:v>
                </c:pt>
                <c:pt idx="80">
                  <c:v>0.42647058823529599</c:v>
                </c:pt>
                <c:pt idx="81">
                  <c:v>0.42647058823529599</c:v>
                </c:pt>
                <c:pt idx="82">
                  <c:v>0.42647058823529599</c:v>
                </c:pt>
                <c:pt idx="83">
                  <c:v>0.42647058823529599</c:v>
                </c:pt>
                <c:pt idx="84">
                  <c:v>0.35294117647058798</c:v>
                </c:pt>
                <c:pt idx="85">
                  <c:v>0.35294117647058798</c:v>
                </c:pt>
                <c:pt idx="86">
                  <c:v>0.35294117647058798</c:v>
                </c:pt>
                <c:pt idx="87">
                  <c:v>0.35294117647058798</c:v>
                </c:pt>
                <c:pt idx="88">
                  <c:v>0.35294117647058798</c:v>
                </c:pt>
                <c:pt idx="89">
                  <c:v>0.35294117647058798</c:v>
                </c:pt>
                <c:pt idx="90">
                  <c:v>0.35294117647058798</c:v>
                </c:pt>
                <c:pt idx="91">
                  <c:v>0.35294117647058798</c:v>
                </c:pt>
                <c:pt idx="92">
                  <c:v>0.43529411764706</c:v>
                </c:pt>
                <c:pt idx="93">
                  <c:v>0.43529411764706</c:v>
                </c:pt>
                <c:pt idx="94">
                  <c:v>0.43529411764706</c:v>
                </c:pt>
                <c:pt idx="95">
                  <c:v>0.35294117647058798</c:v>
                </c:pt>
                <c:pt idx="96">
                  <c:v>0.35294117647058798</c:v>
                </c:pt>
                <c:pt idx="97">
                  <c:v>0.35294117647058798</c:v>
                </c:pt>
                <c:pt idx="98">
                  <c:v>0.35294117647058798</c:v>
                </c:pt>
                <c:pt idx="99">
                  <c:v>0.35294117647058798</c:v>
                </c:pt>
                <c:pt idx="100">
                  <c:v>0.35294117647058798</c:v>
                </c:pt>
                <c:pt idx="101">
                  <c:v>0.35294117647058798</c:v>
                </c:pt>
                <c:pt idx="102">
                  <c:v>0.35294117647058798</c:v>
                </c:pt>
                <c:pt idx="103">
                  <c:v>0.35294117647058798</c:v>
                </c:pt>
                <c:pt idx="104">
                  <c:v>0.35294117647058798</c:v>
                </c:pt>
                <c:pt idx="105">
                  <c:v>0.35294117647058798</c:v>
                </c:pt>
                <c:pt idx="106">
                  <c:v>0.35294117647058798</c:v>
                </c:pt>
                <c:pt idx="107">
                  <c:v>0.35294117647058798</c:v>
                </c:pt>
                <c:pt idx="108">
                  <c:v>0.35294117647058798</c:v>
                </c:pt>
                <c:pt idx="109">
                  <c:v>0.35294117647058798</c:v>
                </c:pt>
                <c:pt idx="110">
                  <c:v>0.35294117647058798</c:v>
                </c:pt>
                <c:pt idx="111">
                  <c:v>0.35294117647058798</c:v>
                </c:pt>
                <c:pt idx="112">
                  <c:v>0.35294117647058798</c:v>
                </c:pt>
                <c:pt idx="113">
                  <c:v>0.35294117647058798</c:v>
                </c:pt>
                <c:pt idx="114">
                  <c:v>0.35294117647058798</c:v>
                </c:pt>
                <c:pt idx="115">
                  <c:v>0.35294117647058798</c:v>
                </c:pt>
                <c:pt idx="116">
                  <c:v>0.35294117647058798</c:v>
                </c:pt>
                <c:pt idx="117">
                  <c:v>0.35294117647058798</c:v>
                </c:pt>
                <c:pt idx="118">
                  <c:v>0.35294117647058798</c:v>
                </c:pt>
                <c:pt idx="119">
                  <c:v>0.35294117647058798</c:v>
                </c:pt>
                <c:pt idx="120">
                  <c:v>0.35294117647058798</c:v>
                </c:pt>
                <c:pt idx="121">
                  <c:v>0.35294117647058798</c:v>
                </c:pt>
                <c:pt idx="122">
                  <c:v>0.35294117647058798</c:v>
                </c:pt>
                <c:pt idx="123">
                  <c:v>0.35294117647058798</c:v>
                </c:pt>
                <c:pt idx="124">
                  <c:v>0.35294117647058798</c:v>
                </c:pt>
                <c:pt idx="125">
                  <c:v>0.35294117647058798</c:v>
                </c:pt>
                <c:pt idx="126">
                  <c:v>0.35294117647058798</c:v>
                </c:pt>
                <c:pt idx="127">
                  <c:v>0.35294117647058798</c:v>
                </c:pt>
                <c:pt idx="128">
                  <c:v>0.35294117647058798</c:v>
                </c:pt>
                <c:pt idx="129">
                  <c:v>0.35294117647058798</c:v>
                </c:pt>
                <c:pt idx="130">
                  <c:v>0.35294117647058798</c:v>
                </c:pt>
                <c:pt idx="131">
                  <c:v>0.35294117647058798</c:v>
                </c:pt>
                <c:pt idx="132">
                  <c:v>0.35294117647058798</c:v>
                </c:pt>
                <c:pt idx="133">
                  <c:v>0.35294117647058798</c:v>
                </c:pt>
                <c:pt idx="134">
                  <c:v>0.35294117647058798</c:v>
                </c:pt>
                <c:pt idx="135">
                  <c:v>0.35294117647058798</c:v>
                </c:pt>
                <c:pt idx="136">
                  <c:v>0.35294117647058798</c:v>
                </c:pt>
                <c:pt idx="137">
                  <c:v>0.35294117647058798</c:v>
                </c:pt>
                <c:pt idx="138">
                  <c:v>0.35294117647058798</c:v>
                </c:pt>
                <c:pt idx="139">
                  <c:v>0.35294117647058798</c:v>
                </c:pt>
                <c:pt idx="140">
                  <c:v>0.35294117647058798</c:v>
                </c:pt>
                <c:pt idx="141">
                  <c:v>0.35294117647058798</c:v>
                </c:pt>
                <c:pt idx="142">
                  <c:v>0.35294117647058798</c:v>
                </c:pt>
                <c:pt idx="143">
                  <c:v>0.35294117647058798</c:v>
                </c:pt>
                <c:pt idx="144">
                  <c:v>0.35294117647058798</c:v>
                </c:pt>
                <c:pt idx="145">
                  <c:v>0.35294117647058798</c:v>
                </c:pt>
                <c:pt idx="146">
                  <c:v>0.35294117647058798</c:v>
                </c:pt>
                <c:pt idx="147">
                  <c:v>0.35294117647058798</c:v>
                </c:pt>
                <c:pt idx="148">
                  <c:v>0.35294117647058798</c:v>
                </c:pt>
                <c:pt idx="149">
                  <c:v>0.35294117647058798</c:v>
                </c:pt>
                <c:pt idx="150">
                  <c:v>0.35294117647058798</c:v>
                </c:pt>
                <c:pt idx="151">
                  <c:v>0.35294117647058798</c:v>
                </c:pt>
                <c:pt idx="152">
                  <c:v>0.35294117647058798</c:v>
                </c:pt>
                <c:pt idx="153">
                  <c:v>0.35294117647058798</c:v>
                </c:pt>
                <c:pt idx="154">
                  <c:v>0.35294117647058798</c:v>
                </c:pt>
                <c:pt idx="155">
                  <c:v>0.35294117647058798</c:v>
                </c:pt>
                <c:pt idx="156">
                  <c:v>0.35294117647058798</c:v>
                </c:pt>
                <c:pt idx="157">
                  <c:v>0.35294117647058798</c:v>
                </c:pt>
                <c:pt idx="158">
                  <c:v>0.35294117647058798</c:v>
                </c:pt>
                <c:pt idx="159">
                  <c:v>0.35294117647058798</c:v>
                </c:pt>
                <c:pt idx="160">
                  <c:v>0.35294117647058798</c:v>
                </c:pt>
                <c:pt idx="161">
                  <c:v>0.35294117647058798</c:v>
                </c:pt>
                <c:pt idx="162">
                  <c:v>0.35294117647058798</c:v>
                </c:pt>
                <c:pt idx="163">
                  <c:v>0.35294117647058798</c:v>
                </c:pt>
                <c:pt idx="164">
                  <c:v>0.35294117647058798</c:v>
                </c:pt>
                <c:pt idx="165">
                  <c:v>0.35294117647058798</c:v>
                </c:pt>
                <c:pt idx="166">
                  <c:v>0.35294117647058798</c:v>
                </c:pt>
                <c:pt idx="167">
                  <c:v>0.35294117647058798</c:v>
                </c:pt>
                <c:pt idx="168">
                  <c:v>0.35294117647058798</c:v>
                </c:pt>
                <c:pt idx="169">
                  <c:v>0.35294117647058798</c:v>
                </c:pt>
                <c:pt idx="170">
                  <c:v>0.35294117647058798</c:v>
                </c:pt>
                <c:pt idx="171">
                  <c:v>0.35294117647058798</c:v>
                </c:pt>
                <c:pt idx="172">
                  <c:v>0.35294117647058798</c:v>
                </c:pt>
                <c:pt idx="173">
                  <c:v>0.35294117647058798</c:v>
                </c:pt>
                <c:pt idx="174">
                  <c:v>0.35294117647058798</c:v>
                </c:pt>
                <c:pt idx="175">
                  <c:v>0.35294117647058798</c:v>
                </c:pt>
                <c:pt idx="176">
                  <c:v>0.35294117647058798</c:v>
                </c:pt>
                <c:pt idx="177">
                  <c:v>0.35294117647058798</c:v>
                </c:pt>
                <c:pt idx="178">
                  <c:v>0.35294117647058798</c:v>
                </c:pt>
                <c:pt idx="179">
                  <c:v>0.35294117647058798</c:v>
                </c:pt>
                <c:pt idx="180">
                  <c:v>0.35294117647058798</c:v>
                </c:pt>
                <c:pt idx="181">
                  <c:v>0.35294117647058798</c:v>
                </c:pt>
                <c:pt idx="182">
                  <c:v>0.35294117647058798</c:v>
                </c:pt>
                <c:pt idx="183">
                  <c:v>0.35294117647058798</c:v>
                </c:pt>
                <c:pt idx="184">
                  <c:v>0.35294117647058798</c:v>
                </c:pt>
                <c:pt idx="185">
                  <c:v>0.35294117647058798</c:v>
                </c:pt>
                <c:pt idx="186">
                  <c:v>0.35294117647058798</c:v>
                </c:pt>
                <c:pt idx="187">
                  <c:v>0.48529411764705899</c:v>
                </c:pt>
                <c:pt idx="188">
                  <c:v>0.48529411764705899</c:v>
                </c:pt>
                <c:pt idx="189">
                  <c:v>0.48529411764705899</c:v>
                </c:pt>
                <c:pt idx="190">
                  <c:v>0.48529411764705899</c:v>
                </c:pt>
                <c:pt idx="191">
                  <c:v>0.48529411764705899</c:v>
                </c:pt>
                <c:pt idx="192">
                  <c:v>0.48529411764705899</c:v>
                </c:pt>
                <c:pt idx="193">
                  <c:v>0.52941176470588203</c:v>
                </c:pt>
                <c:pt idx="194">
                  <c:v>0.52941176470588203</c:v>
                </c:pt>
                <c:pt idx="195">
                  <c:v>0.58823529411764597</c:v>
                </c:pt>
                <c:pt idx="196">
                  <c:v>0.58823529411764597</c:v>
                </c:pt>
                <c:pt idx="197">
                  <c:v>0.58823529411764597</c:v>
                </c:pt>
                <c:pt idx="198">
                  <c:v>0.58823529411764597</c:v>
                </c:pt>
                <c:pt idx="199">
                  <c:v>0.63235294117647101</c:v>
                </c:pt>
                <c:pt idx="200">
                  <c:v>0.63235294117647101</c:v>
                </c:pt>
                <c:pt idx="201">
                  <c:v>0.59558823529411797</c:v>
                </c:pt>
                <c:pt idx="202">
                  <c:v>0.59558823529411797</c:v>
                </c:pt>
                <c:pt idx="203">
                  <c:v>0.63235294117647101</c:v>
                </c:pt>
                <c:pt idx="204">
                  <c:v>0.63235294117647101</c:v>
                </c:pt>
                <c:pt idx="205">
                  <c:v>0.35294117647058798</c:v>
                </c:pt>
                <c:pt idx="206">
                  <c:v>0.35294117647058798</c:v>
                </c:pt>
                <c:pt idx="207">
                  <c:v>0.35294117647058798</c:v>
                </c:pt>
                <c:pt idx="208">
                  <c:v>0.35294117647058798</c:v>
                </c:pt>
                <c:pt idx="209">
                  <c:v>0.35294117647058798</c:v>
                </c:pt>
                <c:pt idx="210">
                  <c:v>0.35294117647058798</c:v>
                </c:pt>
                <c:pt idx="211">
                  <c:v>0.35294117647058798</c:v>
                </c:pt>
                <c:pt idx="212">
                  <c:v>0.35294117647058798</c:v>
                </c:pt>
                <c:pt idx="213">
                  <c:v>0.35294117647058798</c:v>
                </c:pt>
                <c:pt idx="214">
                  <c:v>0.35294117647058798</c:v>
                </c:pt>
                <c:pt idx="215">
                  <c:v>0.35294117647058798</c:v>
                </c:pt>
                <c:pt idx="216">
                  <c:v>0.35294117647058798</c:v>
                </c:pt>
                <c:pt idx="217">
                  <c:v>0.35294117647058798</c:v>
                </c:pt>
                <c:pt idx="218">
                  <c:v>0.35294117647058798</c:v>
                </c:pt>
                <c:pt idx="219">
                  <c:v>0.35294117647058798</c:v>
                </c:pt>
                <c:pt idx="220">
                  <c:v>0.35294117647058798</c:v>
                </c:pt>
                <c:pt idx="221">
                  <c:v>0.35294117647058798</c:v>
                </c:pt>
                <c:pt idx="222">
                  <c:v>0.35294117647058798</c:v>
                </c:pt>
                <c:pt idx="223">
                  <c:v>0.35294117647058798</c:v>
                </c:pt>
                <c:pt idx="224">
                  <c:v>0.35294117647058798</c:v>
                </c:pt>
                <c:pt idx="225">
                  <c:v>0.35294117647058798</c:v>
                </c:pt>
                <c:pt idx="226">
                  <c:v>0.35294117647058798</c:v>
                </c:pt>
                <c:pt idx="227">
                  <c:v>0.35294117647058798</c:v>
                </c:pt>
                <c:pt idx="228">
                  <c:v>0.35294117647058798</c:v>
                </c:pt>
                <c:pt idx="229">
                  <c:v>0.35294117647058798</c:v>
                </c:pt>
                <c:pt idx="230">
                  <c:v>0.35294117647058798</c:v>
                </c:pt>
                <c:pt idx="231">
                  <c:v>0.35294117647058798</c:v>
                </c:pt>
                <c:pt idx="232">
                  <c:v>0.35294117647058798</c:v>
                </c:pt>
                <c:pt idx="233">
                  <c:v>0.35294117647058798</c:v>
                </c:pt>
                <c:pt idx="234">
                  <c:v>0.35294117647058798</c:v>
                </c:pt>
                <c:pt idx="235">
                  <c:v>0.35294117647058798</c:v>
                </c:pt>
                <c:pt idx="236">
                  <c:v>0.35294117647058798</c:v>
                </c:pt>
                <c:pt idx="237">
                  <c:v>0.35294117647058798</c:v>
                </c:pt>
                <c:pt idx="238">
                  <c:v>0.441176470588236</c:v>
                </c:pt>
                <c:pt idx="239">
                  <c:v>0.441176470588236</c:v>
                </c:pt>
                <c:pt idx="240">
                  <c:v>0.441176470588236</c:v>
                </c:pt>
                <c:pt idx="241">
                  <c:v>0.441176470588236</c:v>
                </c:pt>
                <c:pt idx="242">
                  <c:v>0.441176470588236</c:v>
                </c:pt>
                <c:pt idx="243">
                  <c:v>0.441176470588236</c:v>
                </c:pt>
                <c:pt idx="244">
                  <c:v>0.41764705882352798</c:v>
                </c:pt>
                <c:pt idx="245">
                  <c:v>0.41764705882352798</c:v>
                </c:pt>
                <c:pt idx="246">
                  <c:v>0.41764705882352798</c:v>
                </c:pt>
                <c:pt idx="247">
                  <c:v>0.41764705882352798</c:v>
                </c:pt>
                <c:pt idx="248">
                  <c:v>0.41764705882352798</c:v>
                </c:pt>
                <c:pt idx="249">
                  <c:v>0.41764705882352798</c:v>
                </c:pt>
                <c:pt idx="250">
                  <c:v>0.41764705882352798</c:v>
                </c:pt>
                <c:pt idx="251">
                  <c:v>0.41764705882352798</c:v>
                </c:pt>
                <c:pt idx="252">
                  <c:v>0.41764705882352798</c:v>
                </c:pt>
                <c:pt idx="253">
                  <c:v>0.41764705882352798</c:v>
                </c:pt>
                <c:pt idx="254">
                  <c:v>0.58823529411764597</c:v>
                </c:pt>
                <c:pt idx="255">
                  <c:v>0.58823529411764597</c:v>
                </c:pt>
                <c:pt idx="256">
                  <c:v>0.61764705882353399</c:v>
                </c:pt>
                <c:pt idx="257">
                  <c:v>0.41176470588235498</c:v>
                </c:pt>
                <c:pt idx="258">
                  <c:v>0.41176470588235498</c:v>
                </c:pt>
                <c:pt idx="259">
                  <c:v>0.41176470588235498</c:v>
                </c:pt>
                <c:pt idx="260">
                  <c:v>0.41176470588235498</c:v>
                </c:pt>
                <c:pt idx="261">
                  <c:v>0.41176470588235498</c:v>
                </c:pt>
                <c:pt idx="262">
                  <c:v>0.41176470588235498</c:v>
                </c:pt>
                <c:pt idx="263">
                  <c:v>0.41176470588235498</c:v>
                </c:pt>
                <c:pt idx="264">
                  <c:v>0.41176470588235498</c:v>
                </c:pt>
                <c:pt idx="265">
                  <c:v>0.41176470588235498</c:v>
                </c:pt>
                <c:pt idx="266">
                  <c:v>0.41176470588235498</c:v>
                </c:pt>
                <c:pt idx="267">
                  <c:v>0.41176470588235498</c:v>
                </c:pt>
                <c:pt idx="268">
                  <c:v>0.41176470588235498</c:v>
                </c:pt>
                <c:pt idx="269">
                  <c:v>0.41176470588235498</c:v>
                </c:pt>
                <c:pt idx="270">
                  <c:v>0.41176470588235498</c:v>
                </c:pt>
                <c:pt idx="271">
                  <c:v>0.41176470588235498</c:v>
                </c:pt>
                <c:pt idx="272">
                  <c:v>0.41176470588235498</c:v>
                </c:pt>
                <c:pt idx="273">
                  <c:v>0.41176470588235498</c:v>
                </c:pt>
                <c:pt idx="274">
                  <c:v>0.47058823529411897</c:v>
                </c:pt>
                <c:pt idx="275">
                  <c:v>0.47058823529411897</c:v>
                </c:pt>
                <c:pt idx="276">
                  <c:v>0.47058823529411897</c:v>
                </c:pt>
                <c:pt idx="277">
                  <c:v>0.47058823529411897</c:v>
                </c:pt>
                <c:pt idx="278">
                  <c:v>0.47058823529411897</c:v>
                </c:pt>
                <c:pt idx="279">
                  <c:v>0.41176470588235498</c:v>
                </c:pt>
                <c:pt idx="280">
                  <c:v>0.41176470588235498</c:v>
                </c:pt>
                <c:pt idx="281">
                  <c:v>0.41176470588235498</c:v>
                </c:pt>
                <c:pt idx="282">
                  <c:v>0.41176470588235498</c:v>
                </c:pt>
                <c:pt idx="283">
                  <c:v>0.61764705882353399</c:v>
                </c:pt>
                <c:pt idx="284">
                  <c:v>0.61764705882353399</c:v>
                </c:pt>
                <c:pt idx="285">
                  <c:v>0.51470588235294101</c:v>
                </c:pt>
                <c:pt idx="286">
                  <c:v>0.58823529411764597</c:v>
                </c:pt>
                <c:pt idx="287">
                  <c:v>0.50735294117647101</c:v>
                </c:pt>
                <c:pt idx="288">
                  <c:v>0.50735294117647101</c:v>
                </c:pt>
                <c:pt idx="289">
                  <c:v>0.50735294117647101</c:v>
                </c:pt>
                <c:pt idx="290">
                  <c:v>0.58823529411764597</c:v>
                </c:pt>
                <c:pt idx="291">
                  <c:v>0.58823529411764597</c:v>
                </c:pt>
                <c:pt idx="292">
                  <c:v>0.58823529411764597</c:v>
                </c:pt>
                <c:pt idx="293">
                  <c:v>0.35294117647058798</c:v>
                </c:pt>
                <c:pt idx="294">
                  <c:v>0.35294117647058798</c:v>
                </c:pt>
                <c:pt idx="295">
                  <c:v>0.35294117647058798</c:v>
                </c:pt>
                <c:pt idx="296">
                  <c:v>0.35294117647058798</c:v>
                </c:pt>
                <c:pt idx="297">
                  <c:v>0.35294117647058798</c:v>
                </c:pt>
                <c:pt idx="298">
                  <c:v>0.55882352941176405</c:v>
                </c:pt>
                <c:pt idx="299">
                  <c:v>0.55882352941176405</c:v>
                </c:pt>
                <c:pt idx="300">
                  <c:v>0.55882352941176405</c:v>
                </c:pt>
                <c:pt idx="301">
                  <c:v>0.45294117647058801</c:v>
                </c:pt>
                <c:pt idx="302">
                  <c:v>0.45294117647058801</c:v>
                </c:pt>
                <c:pt idx="303">
                  <c:v>0.45294117647058801</c:v>
                </c:pt>
                <c:pt idx="304">
                  <c:v>0.45</c:v>
                </c:pt>
                <c:pt idx="305">
                  <c:v>0.45</c:v>
                </c:pt>
                <c:pt idx="306">
                  <c:v>0.45</c:v>
                </c:pt>
                <c:pt idx="307">
                  <c:v>0.45</c:v>
                </c:pt>
                <c:pt idx="308">
                  <c:v>0.35294117647058798</c:v>
                </c:pt>
                <c:pt idx="309">
                  <c:v>0.35294117647058798</c:v>
                </c:pt>
                <c:pt idx="310">
                  <c:v>0.35294117647058798</c:v>
                </c:pt>
                <c:pt idx="311">
                  <c:v>0.35294117647058798</c:v>
                </c:pt>
                <c:pt idx="312">
                  <c:v>0.35294117647058798</c:v>
                </c:pt>
                <c:pt idx="313">
                  <c:v>0.35294117647058798</c:v>
                </c:pt>
                <c:pt idx="314">
                  <c:v>0.35294117647058798</c:v>
                </c:pt>
                <c:pt idx="315">
                  <c:v>0.35294117647058798</c:v>
                </c:pt>
                <c:pt idx="316">
                  <c:v>0.35294117647058798</c:v>
                </c:pt>
                <c:pt idx="317">
                  <c:v>0.35294117647058798</c:v>
                </c:pt>
                <c:pt idx="318">
                  <c:v>0.35294117647058798</c:v>
                </c:pt>
                <c:pt idx="319">
                  <c:v>0.35294117647058798</c:v>
                </c:pt>
                <c:pt idx="320">
                  <c:v>0.35294117647058798</c:v>
                </c:pt>
                <c:pt idx="321">
                  <c:v>0.35294117647058798</c:v>
                </c:pt>
                <c:pt idx="322">
                  <c:v>0.35294117647058798</c:v>
                </c:pt>
                <c:pt idx="323">
                  <c:v>0.35294117647058798</c:v>
                </c:pt>
                <c:pt idx="324">
                  <c:v>0.35294117647058798</c:v>
                </c:pt>
                <c:pt idx="325">
                  <c:v>0.35294117647058798</c:v>
                </c:pt>
                <c:pt idx="326">
                  <c:v>0.35294117647058798</c:v>
                </c:pt>
                <c:pt idx="327">
                  <c:v>0.35294117647058798</c:v>
                </c:pt>
                <c:pt idx="328">
                  <c:v>0.35294117647058798</c:v>
                </c:pt>
                <c:pt idx="329">
                  <c:v>0.35294117647058798</c:v>
                </c:pt>
                <c:pt idx="330">
                  <c:v>0.35294117647058798</c:v>
                </c:pt>
                <c:pt idx="331">
                  <c:v>0.45588235294117602</c:v>
                </c:pt>
                <c:pt idx="332">
                  <c:v>0.45588235294117602</c:v>
                </c:pt>
                <c:pt idx="333">
                  <c:v>0.35294117647058798</c:v>
                </c:pt>
                <c:pt idx="334">
                  <c:v>0.35294117647058798</c:v>
                </c:pt>
                <c:pt idx="335">
                  <c:v>0.35294117647058798</c:v>
                </c:pt>
                <c:pt idx="336">
                  <c:v>0.35294117647058798</c:v>
                </c:pt>
                <c:pt idx="337">
                  <c:v>0.35294117647058798</c:v>
                </c:pt>
                <c:pt idx="338">
                  <c:v>0.35294117647058798</c:v>
                </c:pt>
                <c:pt idx="339">
                  <c:v>0.35294117647058798</c:v>
                </c:pt>
                <c:pt idx="340">
                  <c:v>0.35294117647058798</c:v>
                </c:pt>
                <c:pt idx="341">
                  <c:v>0.45588235294117602</c:v>
                </c:pt>
                <c:pt idx="342">
                  <c:v>0.35294117647058798</c:v>
                </c:pt>
                <c:pt idx="343">
                  <c:v>0.51470588235294101</c:v>
                </c:pt>
                <c:pt idx="344">
                  <c:v>0.51470588235294101</c:v>
                </c:pt>
                <c:pt idx="345">
                  <c:v>0.35294117647058798</c:v>
                </c:pt>
                <c:pt idx="346">
                  <c:v>0.35294117647058798</c:v>
                </c:pt>
                <c:pt idx="347">
                  <c:v>0.60294117647059498</c:v>
                </c:pt>
                <c:pt idx="348">
                  <c:v>0.58823529411764597</c:v>
                </c:pt>
                <c:pt idx="349">
                  <c:v>0.47058823529411897</c:v>
                </c:pt>
                <c:pt idx="350">
                  <c:v>0.47058823529411897</c:v>
                </c:pt>
                <c:pt idx="351">
                  <c:v>0.52941176470588203</c:v>
                </c:pt>
                <c:pt idx="352">
                  <c:v>0.52941176470588203</c:v>
                </c:pt>
                <c:pt idx="353">
                  <c:v>0.61764705882353399</c:v>
                </c:pt>
                <c:pt idx="354">
                  <c:v>0.58823529411764597</c:v>
                </c:pt>
                <c:pt idx="355">
                  <c:v>0.58823529411764597</c:v>
                </c:pt>
                <c:pt idx="356">
                  <c:v>0.35294117647058798</c:v>
                </c:pt>
                <c:pt idx="357">
                  <c:v>0.35294117647058798</c:v>
                </c:pt>
                <c:pt idx="358">
                  <c:v>0.35294117647058798</c:v>
                </c:pt>
                <c:pt idx="359">
                  <c:v>0.35294117647058798</c:v>
                </c:pt>
                <c:pt idx="360">
                  <c:v>0.35294117647058798</c:v>
                </c:pt>
                <c:pt idx="361">
                  <c:v>0.35294117647058798</c:v>
                </c:pt>
                <c:pt idx="362">
                  <c:v>0.35294117647058798</c:v>
                </c:pt>
                <c:pt idx="363">
                  <c:v>0.35294117647058798</c:v>
                </c:pt>
                <c:pt idx="364">
                  <c:v>0.35294117647058798</c:v>
                </c:pt>
                <c:pt idx="365">
                  <c:v>0.35294117647058798</c:v>
                </c:pt>
                <c:pt idx="366">
                  <c:v>0.35294117647058798</c:v>
                </c:pt>
                <c:pt idx="367">
                  <c:v>0.35294117647058798</c:v>
                </c:pt>
                <c:pt idx="368">
                  <c:v>0.35294117647058798</c:v>
                </c:pt>
                <c:pt idx="369">
                  <c:v>0.35294117647058798</c:v>
                </c:pt>
                <c:pt idx="370">
                  <c:v>0.35294117647058798</c:v>
                </c:pt>
                <c:pt idx="371">
                  <c:v>0.35294117647058798</c:v>
                </c:pt>
                <c:pt idx="372">
                  <c:v>0.35294117647058798</c:v>
                </c:pt>
                <c:pt idx="373">
                  <c:v>0.35294117647058798</c:v>
                </c:pt>
                <c:pt idx="374">
                  <c:v>0.35294117647058798</c:v>
                </c:pt>
                <c:pt idx="375">
                  <c:v>0.35294117647058798</c:v>
                </c:pt>
                <c:pt idx="376">
                  <c:v>0.35294117647058798</c:v>
                </c:pt>
                <c:pt idx="377">
                  <c:v>0.35294117647058798</c:v>
                </c:pt>
                <c:pt idx="378">
                  <c:v>0.35294117647058798</c:v>
                </c:pt>
                <c:pt idx="379">
                  <c:v>0.35294117647058798</c:v>
                </c:pt>
                <c:pt idx="380">
                  <c:v>0.35294117647058798</c:v>
                </c:pt>
                <c:pt idx="381">
                  <c:v>0.35294117647058798</c:v>
                </c:pt>
                <c:pt idx="382">
                  <c:v>0.35294117647058798</c:v>
                </c:pt>
                <c:pt idx="383">
                  <c:v>0.35294117647058798</c:v>
                </c:pt>
                <c:pt idx="384">
                  <c:v>0.35294117647058798</c:v>
                </c:pt>
                <c:pt idx="385">
                  <c:v>0.35294117647058798</c:v>
                </c:pt>
                <c:pt idx="386">
                  <c:v>0.35294117647058798</c:v>
                </c:pt>
                <c:pt idx="387">
                  <c:v>0.35294117647058798</c:v>
                </c:pt>
                <c:pt idx="388">
                  <c:v>0.35294117647058798</c:v>
                </c:pt>
                <c:pt idx="389">
                  <c:v>0.35294117647058798</c:v>
                </c:pt>
                <c:pt idx="390">
                  <c:v>0.35294117647058798</c:v>
                </c:pt>
                <c:pt idx="391">
                  <c:v>0.35294117647058798</c:v>
                </c:pt>
                <c:pt idx="392">
                  <c:v>0.35294117647058798</c:v>
                </c:pt>
                <c:pt idx="393">
                  <c:v>0.35294117647058798</c:v>
                </c:pt>
                <c:pt idx="394">
                  <c:v>0.35294117647058798</c:v>
                </c:pt>
                <c:pt idx="395">
                  <c:v>0.35294117647058798</c:v>
                </c:pt>
                <c:pt idx="396">
                  <c:v>0.35294117647058798</c:v>
                </c:pt>
                <c:pt idx="397">
                  <c:v>0.35294117647058798</c:v>
                </c:pt>
                <c:pt idx="398">
                  <c:v>0.35294117647058798</c:v>
                </c:pt>
                <c:pt idx="399">
                  <c:v>0.35294117647058798</c:v>
                </c:pt>
                <c:pt idx="400">
                  <c:v>0.35294117647058798</c:v>
                </c:pt>
                <c:pt idx="401">
                  <c:v>0.35294117647058798</c:v>
                </c:pt>
                <c:pt idx="402">
                  <c:v>0.35294117647058798</c:v>
                </c:pt>
                <c:pt idx="403">
                  <c:v>0.35294117647058798</c:v>
                </c:pt>
                <c:pt idx="404">
                  <c:v>0.35294117647058798</c:v>
                </c:pt>
                <c:pt idx="405">
                  <c:v>0.35294117647058798</c:v>
                </c:pt>
                <c:pt idx="406">
                  <c:v>0.35294117647058798</c:v>
                </c:pt>
                <c:pt idx="407">
                  <c:v>0.35294117647058798</c:v>
                </c:pt>
                <c:pt idx="408">
                  <c:v>0.35294117647058798</c:v>
                </c:pt>
                <c:pt idx="409">
                  <c:v>0.35294117647058798</c:v>
                </c:pt>
                <c:pt idx="410">
                  <c:v>0.35294117647058798</c:v>
                </c:pt>
                <c:pt idx="411">
                  <c:v>0.35294117647058798</c:v>
                </c:pt>
                <c:pt idx="412">
                  <c:v>0.35294117647058798</c:v>
                </c:pt>
                <c:pt idx="413">
                  <c:v>0.35294117647058798</c:v>
                </c:pt>
                <c:pt idx="414">
                  <c:v>0.35294117647058798</c:v>
                </c:pt>
                <c:pt idx="415">
                  <c:v>0.35294117647058798</c:v>
                </c:pt>
                <c:pt idx="416">
                  <c:v>0.35294117647058798</c:v>
                </c:pt>
                <c:pt idx="417">
                  <c:v>0.35294117647058798</c:v>
                </c:pt>
                <c:pt idx="418">
                  <c:v>0.35294117647058798</c:v>
                </c:pt>
                <c:pt idx="419">
                  <c:v>0.35294117647058798</c:v>
                </c:pt>
                <c:pt idx="420">
                  <c:v>0.35294117647058798</c:v>
                </c:pt>
                <c:pt idx="421">
                  <c:v>0.35294117647058798</c:v>
                </c:pt>
                <c:pt idx="422">
                  <c:v>0.35294117647058798</c:v>
                </c:pt>
                <c:pt idx="423">
                  <c:v>0.35294117647058798</c:v>
                </c:pt>
                <c:pt idx="424">
                  <c:v>0.35294117647058798</c:v>
                </c:pt>
                <c:pt idx="425">
                  <c:v>0.35294117647058798</c:v>
                </c:pt>
                <c:pt idx="426">
                  <c:v>0.35294117647058798</c:v>
                </c:pt>
                <c:pt idx="427">
                  <c:v>0.35294117647058798</c:v>
                </c:pt>
                <c:pt idx="428">
                  <c:v>0.35294117647058798</c:v>
                </c:pt>
                <c:pt idx="429">
                  <c:v>0.35294117647058798</c:v>
                </c:pt>
                <c:pt idx="430">
                  <c:v>0.35294117647058798</c:v>
                </c:pt>
                <c:pt idx="431">
                  <c:v>0.35294117647058798</c:v>
                </c:pt>
                <c:pt idx="432">
                  <c:v>0.35294117647058798</c:v>
                </c:pt>
                <c:pt idx="433">
                  <c:v>0.35294117647058798</c:v>
                </c:pt>
                <c:pt idx="434">
                  <c:v>0.35294117647058798</c:v>
                </c:pt>
                <c:pt idx="435">
                  <c:v>0.35294117647058798</c:v>
                </c:pt>
                <c:pt idx="436">
                  <c:v>0.35294117647058798</c:v>
                </c:pt>
                <c:pt idx="437">
                  <c:v>0.35294117647058798</c:v>
                </c:pt>
                <c:pt idx="438">
                  <c:v>0.35294117647058798</c:v>
                </c:pt>
                <c:pt idx="439">
                  <c:v>0.35294117647058798</c:v>
                </c:pt>
                <c:pt idx="440">
                  <c:v>0.35294117647058798</c:v>
                </c:pt>
                <c:pt idx="441">
                  <c:v>0.35294117647058798</c:v>
                </c:pt>
                <c:pt idx="442">
                  <c:v>0.35294117647058798</c:v>
                </c:pt>
                <c:pt idx="443">
                  <c:v>0.35294117647058798</c:v>
                </c:pt>
                <c:pt idx="444">
                  <c:v>0.35294117647058798</c:v>
                </c:pt>
                <c:pt idx="445">
                  <c:v>0.35294117647058798</c:v>
                </c:pt>
                <c:pt idx="446">
                  <c:v>0.35294117647058798</c:v>
                </c:pt>
                <c:pt idx="447">
                  <c:v>0.35294117647058798</c:v>
                </c:pt>
                <c:pt idx="448">
                  <c:v>0.35294117647058798</c:v>
                </c:pt>
                <c:pt idx="449">
                  <c:v>0.35294117647058798</c:v>
                </c:pt>
                <c:pt idx="450">
                  <c:v>0.35294117647058798</c:v>
                </c:pt>
                <c:pt idx="451">
                  <c:v>0.35294117647058798</c:v>
                </c:pt>
                <c:pt idx="452">
                  <c:v>0.35294117647058798</c:v>
                </c:pt>
                <c:pt idx="453">
                  <c:v>0.35294117647058798</c:v>
                </c:pt>
                <c:pt idx="454">
                  <c:v>0.35294117647058798</c:v>
                </c:pt>
                <c:pt idx="455">
                  <c:v>0.35294117647058798</c:v>
                </c:pt>
                <c:pt idx="456">
                  <c:v>0.35294117647058798</c:v>
                </c:pt>
                <c:pt idx="457">
                  <c:v>0.35294117647058798</c:v>
                </c:pt>
                <c:pt idx="458">
                  <c:v>0.35294117647058798</c:v>
                </c:pt>
                <c:pt idx="459">
                  <c:v>0.35294117647058798</c:v>
                </c:pt>
                <c:pt idx="460">
                  <c:v>0.35294117647058798</c:v>
                </c:pt>
                <c:pt idx="461">
                  <c:v>0.35294117647058798</c:v>
                </c:pt>
                <c:pt idx="462">
                  <c:v>0.35294117647058798</c:v>
                </c:pt>
                <c:pt idx="463">
                  <c:v>0.35294117647058798</c:v>
                </c:pt>
                <c:pt idx="464">
                  <c:v>0.35294117647058798</c:v>
                </c:pt>
                <c:pt idx="465">
                  <c:v>0.35294117647058798</c:v>
                </c:pt>
                <c:pt idx="466">
                  <c:v>0.35294117647058798</c:v>
                </c:pt>
                <c:pt idx="467">
                  <c:v>0.35294117647058798</c:v>
                </c:pt>
                <c:pt idx="468">
                  <c:v>0.35294117647058798</c:v>
                </c:pt>
                <c:pt idx="469">
                  <c:v>0.35294117647058798</c:v>
                </c:pt>
                <c:pt idx="470">
                  <c:v>0.35294117647058798</c:v>
                </c:pt>
                <c:pt idx="471">
                  <c:v>0.35294117647058798</c:v>
                </c:pt>
                <c:pt idx="472">
                  <c:v>0.35294117647058798</c:v>
                </c:pt>
                <c:pt idx="473">
                  <c:v>0.35294117647058798</c:v>
                </c:pt>
                <c:pt idx="474">
                  <c:v>0.35294117647058798</c:v>
                </c:pt>
                <c:pt idx="475">
                  <c:v>0.35294117647058798</c:v>
                </c:pt>
                <c:pt idx="476">
                  <c:v>0.35294117647058798</c:v>
                </c:pt>
                <c:pt idx="477">
                  <c:v>0.35294117647058798</c:v>
                </c:pt>
                <c:pt idx="478">
                  <c:v>0.35294117647058798</c:v>
                </c:pt>
                <c:pt idx="479">
                  <c:v>0.35294117647058798</c:v>
                </c:pt>
                <c:pt idx="480">
                  <c:v>0.35294117647058798</c:v>
                </c:pt>
                <c:pt idx="481">
                  <c:v>0.35294117647058798</c:v>
                </c:pt>
                <c:pt idx="482">
                  <c:v>0.35294117647058798</c:v>
                </c:pt>
                <c:pt idx="483">
                  <c:v>0.35294117647058798</c:v>
                </c:pt>
                <c:pt idx="484">
                  <c:v>0.35294117647058798</c:v>
                </c:pt>
                <c:pt idx="485">
                  <c:v>0.35294117647058798</c:v>
                </c:pt>
                <c:pt idx="486">
                  <c:v>0.35294117647058798</c:v>
                </c:pt>
                <c:pt idx="487">
                  <c:v>0.35294117647058798</c:v>
                </c:pt>
                <c:pt idx="488">
                  <c:v>0.35294117647058798</c:v>
                </c:pt>
                <c:pt idx="489">
                  <c:v>0.35294117647058798</c:v>
                </c:pt>
                <c:pt idx="490">
                  <c:v>0.35294117647058798</c:v>
                </c:pt>
                <c:pt idx="491">
                  <c:v>0.35294117647058798</c:v>
                </c:pt>
                <c:pt idx="492">
                  <c:v>0.35294117647058798</c:v>
                </c:pt>
                <c:pt idx="493">
                  <c:v>0.35294117647058798</c:v>
                </c:pt>
                <c:pt idx="494">
                  <c:v>0.35294117647058798</c:v>
                </c:pt>
                <c:pt idx="495">
                  <c:v>0.35294117647058798</c:v>
                </c:pt>
                <c:pt idx="496">
                  <c:v>0.35294117647058798</c:v>
                </c:pt>
                <c:pt idx="497">
                  <c:v>0.35294117647058798</c:v>
                </c:pt>
                <c:pt idx="498">
                  <c:v>0.35294117647058798</c:v>
                </c:pt>
                <c:pt idx="499">
                  <c:v>0.35294117647058798</c:v>
                </c:pt>
                <c:pt idx="500">
                  <c:v>0.35294117647058798</c:v>
                </c:pt>
                <c:pt idx="501">
                  <c:v>0.35294117647058798</c:v>
                </c:pt>
                <c:pt idx="502">
                  <c:v>0.35294117647058798</c:v>
                </c:pt>
                <c:pt idx="503">
                  <c:v>0.35294117647058798</c:v>
                </c:pt>
                <c:pt idx="504">
                  <c:v>0.35294117647058798</c:v>
                </c:pt>
                <c:pt idx="505">
                  <c:v>0.35294117647058798</c:v>
                </c:pt>
              </c:numCache>
            </c:numRef>
          </c:xVal>
          <c:yVal>
            <c:numRef>
              <c:f>XLM_Matrix2!$N$2:$N$507</c:f>
              <c:numCache>
                <c:formatCode>General</c:formatCode>
                <c:ptCount val="506"/>
                <c:pt idx="0">
                  <c:v>0.67649124183006604</c:v>
                </c:pt>
                <c:pt idx="1">
                  <c:v>0.67655983660131302</c:v>
                </c:pt>
                <c:pt idx="2">
                  <c:v>0.67655977124183098</c:v>
                </c:pt>
                <c:pt idx="3">
                  <c:v>0.67657637254902303</c:v>
                </c:pt>
                <c:pt idx="4">
                  <c:v>0.67669624183006605</c:v>
                </c:pt>
                <c:pt idx="5">
                  <c:v>0.67656813725490195</c:v>
                </c:pt>
                <c:pt idx="6">
                  <c:v>0.67675911764706298</c:v>
                </c:pt>
                <c:pt idx="7">
                  <c:v>0.67694297385621005</c:v>
                </c:pt>
                <c:pt idx="8">
                  <c:v>0.67716091503268006</c:v>
                </c:pt>
                <c:pt idx="9">
                  <c:v>0.67702627450980901</c:v>
                </c:pt>
                <c:pt idx="10">
                  <c:v>0.67720552287582003</c:v>
                </c:pt>
                <c:pt idx="11">
                  <c:v>0.67685447712419</c:v>
                </c:pt>
                <c:pt idx="12">
                  <c:v>0.676777058823535</c:v>
                </c:pt>
                <c:pt idx="13">
                  <c:v>0.67852862745098497</c:v>
                </c:pt>
                <c:pt idx="14">
                  <c:v>0.67855542483660203</c:v>
                </c:pt>
                <c:pt idx="15">
                  <c:v>0.67852088235294195</c:v>
                </c:pt>
                <c:pt idx="16">
                  <c:v>0.679914803921572</c:v>
                </c:pt>
                <c:pt idx="17">
                  <c:v>0.67903333333333604</c:v>
                </c:pt>
                <c:pt idx="18">
                  <c:v>0.67909382352941805</c:v>
                </c:pt>
                <c:pt idx="19">
                  <c:v>0.678842483660136</c:v>
                </c:pt>
                <c:pt idx="20">
                  <c:v>0.68056140522875896</c:v>
                </c:pt>
                <c:pt idx="21">
                  <c:v>0.67925503267974496</c:v>
                </c:pt>
                <c:pt idx="22">
                  <c:v>0.68049826797385804</c:v>
                </c:pt>
                <c:pt idx="23">
                  <c:v>0.67970075163399202</c:v>
                </c:pt>
                <c:pt idx="24">
                  <c:v>0.67892241830065703</c:v>
                </c:pt>
                <c:pt idx="25">
                  <c:v>0.67921745098039499</c:v>
                </c:pt>
                <c:pt idx="26">
                  <c:v>0.67866637254902296</c:v>
                </c:pt>
                <c:pt idx="27">
                  <c:v>0.67959401960784604</c:v>
                </c:pt>
                <c:pt idx="28">
                  <c:v>0.67899669934640905</c:v>
                </c:pt>
                <c:pt idx="29">
                  <c:v>0.67974656862745197</c:v>
                </c:pt>
                <c:pt idx="30">
                  <c:v>0.68016604575162998</c:v>
                </c:pt>
                <c:pt idx="31">
                  <c:v>0.68089777777778004</c:v>
                </c:pt>
                <c:pt idx="32">
                  <c:v>0.68100650326797396</c:v>
                </c:pt>
                <c:pt idx="33">
                  <c:v>0.68023437908496598</c:v>
                </c:pt>
                <c:pt idx="34">
                  <c:v>0.68174124183006701</c:v>
                </c:pt>
                <c:pt idx="35">
                  <c:v>0.67668029411764796</c:v>
                </c:pt>
                <c:pt idx="36">
                  <c:v>0.67678901960784799</c:v>
                </c:pt>
                <c:pt idx="37">
                  <c:v>0.67673248366013405</c:v>
                </c:pt>
                <c:pt idx="38">
                  <c:v>0.677042647058828</c:v>
                </c:pt>
                <c:pt idx="39">
                  <c:v>0.67656088235294098</c:v>
                </c:pt>
                <c:pt idx="40">
                  <c:v>0.67658035947712403</c:v>
                </c:pt>
                <c:pt idx="41">
                  <c:v>0.67688705882353295</c:v>
                </c:pt>
                <c:pt idx="42">
                  <c:v>0.67693300653595001</c:v>
                </c:pt>
                <c:pt idx="43">
                  <c:v>0.67699137254902697</c:v>
                </c:pt>
                <c:pt idx="44">
                  <c:v>0.67687153594771299</c:v>
                </c:pt>
                <c:pt idx="45">
                  <c:v>0.67703078431372599</c:v>
                </c:pt>
                <c:pt idx="46">
                  <c:v>0.67708614379084897</c:v>
                </c:pt>
                <c:pt idx="47">
                  <c:v>0.67721983660131302</c:v>
                </c:pt>
                <c:pt idx="48">
                  <c:v>0.67730022875817397</c:v>
                </c:pt>
                <c:pt idx="49">
                  <c:v>0.67718879084967398</c:v>
                </c:pt>
                <c:pt idx="50">
                  <c:v>0.67676055555555903</c:v>
                </c:pt>
                <c:pt idx="51">
                  <c:v>0.67661232026143803</c:v>
                </c:pt>
                <c:pt idx="52">
                  <c:v>0.67664575163399399</c:v>
                </c:pt>
                <c:pt idx="53">
                  <c:v>0.676633366013077</c:v>
                </c:pt>
                <c:pt idx="54">
                  <c:v>0.676515032679744</c:v>
                </c:pt>
                <c:pt idx="55">
                  <c:v>0.67651343137254905</c:v>
                </c:pt>
                <c:pt idx="56">
                  <c:v>0.67653774509803899</c:v>
                </c:pt>
                <c:pt idx="57">
                  <c:v>0.67651738562091401</c:v>
                </c:pt>
                <c:pt idx="58">
                  <c:v>0.67697532679738903</c:v>
                </c:pt>
                <c:pt idx="59">
                  <c:v>0.67680810457516705</c:v>
                </c:pt>
                <c:pt idx="60">
                  <c:v>0.67695856209150695</c:v>
                </c:pt>
                <c:pt idx="61">
                  <c:v>0.67703173202614797</c:v>
                </c:pt>
                <c:pt idx="62">
                  <c:v>0.67683094771241903</c:v>
                </c:pt>
                <c:pt idx="63">
                  <c:v>0.67688398692810803</c:v>
                </c:pt>
                <c:pt idx="64">
                  <c:v>0.67653434640522903</c:v>
                </c:pt>
                <c:pt idx="65">
                  <c:v>0.67658771241830395</c:v>
                </c:pt>
                <c:pt idx="66">
                  <c:v>0.67661369281046102</c:v>
                </c:pt>
                <c:pt idx="67">
                  <c:v>0.67665977124183396</c:v>
                </c:pt>
                <c:pt idx="68">
                  <c:v>0.67691352941176397</c:v>
                </c:pt>
                <c:pt idx="69">
                  <c:v>0.67688941176470996</c:v>
                </c:pt>
                <c:pt idx="70">
                  <c:v>0.67675901960784801</c:v>
                </c:pt>
                <c:pt idx="71">
                  <c:v>0.67698941176470995</c:v>
                </c:pt>
                <c:pt idx="72">
                  <c:v>0.67677006535948303</c:v>
                </c:pt>
                <c:pt idx="73">
                  <c:v>0.67710911764706205</c:v>
                </c:pt>
                <c:pt idx="74">
                  <c:v>0.67672862745098605</c:v>
                </c:pt>
                <c:pt idx="75">
                  <c:v>0.67678143790850398</c:v>
                </c:pt>
                <c:pt idx="76">
                  <c:v>0.67680238562091499</c:v>
                </c:pt>
                <c:pt idx="77">
                  <c:v>0.67675513071895699</c:v>
                </c:pt>
                <c:pt idx="78">
                  <c:v>0.67665509803921997</c:v>
                </c:pt>
                <c:pt idx="79">
                  <c:v>0.676744673202619</c:v>
                </c:pt>
                <c:pt idx="80">
                  <c:v>0.67660500000000501</c:v>
                </c:pt>
                <c:pt idx="81">
                  <c:v>0.67661640522875899</c:v>
                </c:pt>
                <c:pt idx="82">
                  <c:v>0.67659016339869604</c:v>
                </c:pt>
                <c:pt idx="83">
                  <c:v>0.67658663398692798</c:v>
                </c:pt>
                <c:pt idx="84">
                  <c:v>0.67663591503268306</c:v>
                </c:pt>
                <c:pt idx="85">
                  <c:v>0.67665800653595198</c:v>
                </c:pt>
                <c:pt idx="86">
                  <c:v>0.67664013071895701</c:v>
                </c:pt>
                <c:pt idx="87">
                  <c:v>0.67670428104575198</c:v>
                </c:pt>
                <c:pt idx="88">
                  <c:v>0.67665555555556101</c:v>
                </c:pt>
                <c:pt idx="89">
                  <c:v>0.67664385620915801</c:v>
                </c:pt>
                <c:pt idx="90">
                  <c:v>0.67662366013072295</c:v>
                </c:pt>
                <c:pt idx="91">
                  <c:v>0.67659908496732002</c:v>
                </c:pt>
                <c:pt idx="92">
                  <c:v>0.67660794117647405</c:v>
                </c:pt>
                <c:pt idx="93">
                  <c:v>0.67656454248366105</c:v>
                </c:pt>
                <c:pt idx="94">
                  <c:v>0.676610915032682</c:v>
                </c:pt>
                <c:pt idx="95">
                  <c:v>0.67686941176470905</c:v>
                </c:pt>
                <c:pt idx="96">
                  <c:v>0.67684653594771305</c:v>
                </c:pt>
                <c:pt idx="97">
                  <c:v>0.67686545751634397</c:v>
                </c:pt>
                <c:pt idx="98">
                  <c:v>0.67673813725490595</c:v>
                </c:pt>
                <c:pt idx="99">
                  <c:v>0.67669477124183397</c:v>
                </c:pt>
                <c:pt idx="100">
                  <c:v>0.67695640522876099</c:v>
                </c:pt>
                <c:pt idx="101">
                  <c:v>0.67684418300653904</c:v>
                </c:pt>
                <c:pt idx="102">
                  <c:v>0.67721816993464001</c:v>
                </c:pt>
                <c:pt idx="103">
                  <c:v>0.67716212418300703</c:v>
                </c:pt>
                <c:pt idx="104">
                  <c:v>0.676926797385624</c:v>
                </c:pt>
                <c:pt idx="105">
                  <c:v>0.67690398692810805</c:v>
                </c:pt>
                <c:pt idx="106">
                  <c:v>0.67703006535948096</c:v>
                </c:pt>
                <c:pt idx="107">
                  <c:v>0.676899248366018</c:v>
                </c:pt>
                <c:pt idx="108">
                  <c:v>0.67688895424836903</c:v>
                </c:pt>
                <c:pt idx="109">
                  <c:v>0.67733212418300703</c:v>
                </c:pt>
                <c:pt idx="110">
                  <c:v>0.67682330065360097</c:v>
                </c:pt>
                <c:pt idx="111">
                  <c:v>0.67680013071895495</c:v>
                </c:pt>
                <c:pt idx="112">
                  <c:v>0.67687349673202901</c:v>
                </c:pt>
                <c:pt idx="113">
                  <c:v>0.67719647058823895</c:v>
                </c:pt>
                <c:pt idx="114">
                  <c:v>0.67693565359477903</c:v>
                </c:pt>
                <c:pt idx="115">
                  <c:v>0.677030522875819</c:v>
                </c:pt>
                <c:pt idx="116">
                  <c:v>0.67690058823529498</c:v>
                </c:pt>
                <c:pt idx="117">
                  <c:v>0.676963986928107</c:v>
                </c:pt>
                <c:pt idx="118">
                  <c:v>0.67689732026144001</c:v>
                </c:pt>
                <c:pt idx="119">
                  <c:v>0.67694366013072205</c:v>
                </c:pt>
                <c:pt idx="120">
                  <c:v>0.676696045751634</c:v>
                </c:pt>
                <c:pt idx="121">
                  <c:v>0.67670473856209701</c:v>
                </c:pt>
                <c:pt idx="122">
                  <c:v>0.67677447712419103</c:v>
                </c:pt>
                <c:pt idx="123">
                  <c:v>0.67696202614379497</c:v>
                </c:pt>
                <c:pt idx="124">
                  <c:v>0.67679245098039598</c:v>
                </c:pt>
                <c:pt idx="125">
                  <c:v>0.67702294117647299</c:v>
                </c:pt>
                <c:pt idx="126">
                  <c:v>0.67773643790850202</c:v>
                </c:pt>
                <c:pt idx="127">
                  <c:v>0.677317483660133</c:v>
                </c:pt>
                <c:pt idx="128">
                  <c:v>0.67753408496732004</c:v>
                </c:pt>
                <c:pt idx="129">
                  <c:v>0.67935049019608196</c:v>
                </c:pt>
                <c:pt idx="130">
                  <c:v>0.67758189542484004</c:v>
                </c:pt>
                <c:pt idx="131">
                  <c:v>0.68036908496731896</c:v>
                </c:pt>
                <c:pt idx="132">
                  <c:v>0.67839885620915696</c:v>
                </c:pt>
                <c:pt idx="133">
                  <c:v>0.67754843137255205</c:v>
                </c:pt>
                <c:pt idx="134">
                  <c:v>0.67966068627451504</c:v>
                </c:pt>
                <c:pt idx="135">
                  <c:v>0.67829339869281302</c:v>
                </c:pt>
                <c:pt idx="136">
                  <c:v>0.67752496732026202</c:v>
                </c:pt>
                <c:pt idx="137">
                  <c:v>0.67762199346405805</c:v>
                </c:pt>
                <c:pt idx="138">
                  <c:v>0.67728692810457802</c:v>
                </c:pt>
                <c:pt idx="139">
                  <c:v>0.67825006535948096</c:v>
                </c:pt>
                <c:pt idx="140">
                  <c:v>0.67742124183006602</c:v>
                </c:pt>
                <c:pt idx="141">
                  <c:v>0.68179294117647304</c:v>
                </c:pt>
                <c:pt idx="142">
                  <c:v>0.68732369281045902</c:v>
                </c:pt>
                <c:pt idx="143">
                  <c:v>0.68986078431372699</c:v>
                </c:pt>
                <c:pt idx="144">
                  <c:v>0.68555470588235101</c:v>
                </c:pt>
                <c:pt idx="145">
                  <c:v>0.68424620915032797</c:v>
                </c:pt>
                <c:pt idx="146">
                  <c:v>0.683513235294119</c:v>
                </c:pt>
                <c:pt idx="147">
                  <c:v>0.68421117647059304</c:v>
                </c:pt>
                <c:pt idx="148">
                  <c:v>0.68408820261438497</c:v>
                </c:pt>
                <c:pt idx="149">
                  <c:v>0.68540513071895504</c:v>
                </c:pt>
                <c:pt idx="150">
                  <c:v>0.68188431372549296</c:v>
                </c:pt>
                <c:pt idx="151">
                  <c:v>0.68136052287581705</c:v>
                </c:pt>
                <c:pt idx="152">
                  <c:v>0.68015222222222205</c:v>
                </c:pt>
                <c:pt idx="153">
                  <c:v>0.68349405228758697</c:v>
                </c:pt>
                <c:pt idx="154">
                  <c:v>0.68109101307190101</c:v>
                </c:pt>
                <c:pt idx="155">
                  <c:v>0.68802290849673298</c:v>
                </c:pt>
                <c:pt idx="156">
                  <c:v>0.68446627450980602</c:v>
                </c:pt>
                <c:pt idx="157">
                  <c:v>0.68046921568627705</c:v>
                </c:pt>
                <c:pt idx="158">
                  <c:v>0.68085895424836895</c:v>
                </c:pt>
                <c:pt idx="159">
                  <c:v>0.681127516339876</c:v>
                </c:pt>
                <c:pt idx="160">
                  <c:v>0.68063222222222297</c:v>
                </c:pt>
                <c:pt idx="161">
                  <c:v>0.68125281045751895</c:v>
                </c:pt>
                <c:pt idx="162">
                  <c:v>0.68246330065359695</c:v>
                </c:pt>
                <c:pt idx="163">
                  <c:v>0.68143470588235</c:v>
                </c:pt>
                <c:pt idx="164">
                  <c:v>0.68379856209150802</c:v>
                </c:pt>
                <c:pt idx="165">
                  <c:v>0.68602614379085003</c:v>
                </c:pt>
                <c:pt idx="166">
                  <c:v>0.68303983660131296</c:v>
                </c:pt>
                <c:pt idx="167">
                  <c:v>0.68235385620915501</c:v>
                </c:pt>
                <c:pt idx="168">
                  <c:v>0.683988235294122</c:v>
                </c:pt>
                <c:pt idx="169">
                  <c:v>0.68447558823529497</c:v>
                </c:pt>
                <c:pt idx="170">
                  <c:v>0.68041640522875801</c:v>
                </c:pt>
                <c:pt idx="171">
                  <c:v>0.68403235294117803</c:v>
                </c:pt>
                <c:pt idx="172">
                  <c:v>0.67692529411765001</c:v>
                </c:pt>
                <c:pt idx="173">
                  <c:v>0.67677052287582096</c:v>
                </c:pt>
                <c:pt idx="174">
                  <c:v>0.67674663398693102</c:v>
                </c:pt>
                <c:pt idx="175">
                  <c:v>0.67668836601307703</c:v>
                </c:pt>
                <c:pt idx="176">
                  <c:v>0.67670006535948202</c:v>
                </c:pt>
                <c:pt idx="177">
                  <c:v>0.67664787581699704</c:v>
                </c:pt>
                <c:pt idx="178">
                  <c:v>0.676687647058829</c:v>
                </c:pt>
                <c:pt idx="179">
                  <c:v>0.67665947712419205</c:v>
                </c:pt>
                <c:pt idx="180">
                  <c:v>0.67668588235294402</c:v>
                </c:pt>
                <c:pt idx="181">
                  <c:v>0.67669568627451804</c:v>
                </c:pt>
                <c:pt idx="182">
                  <c:v>0.67676807189542598</c:v>
                </c:pt>
                <c:pt idx="183">
                  <c:v>0.67679764705883005</c:v>
                </c:pt>
                <c:pt idx="184">
                  <c:v>0.67674209150327203</c:v>
                </c:pt>
                <c:pt idx="185">
                  <c:v>0.67666820261438598</c:v>
                </c:pt>
                <c:pt idx="186">
                  <c:v>0.67665366013072203</c:v>
                </c:pt>
                <c:pt idx="187">
                  <c:v>0.67672794117647395</c:v>
                </c:pt>
                <c:pt idx="188">
                  <c:v>0.67688166666667005</c:v>
                </c:pt>
                <c:pt idx="189">
                  <c:v>0.67674411764706399</c:v>
                </c:pt>
                <c:pt idx="190">
                  <c:v>0.67676692810457895</c:v>
                </c:pt>
                <c:pt idx="191">
                  <c:v>0.67669643790850398</c:v>
                </c:pt>
                <c:pt idx="192">
                  <c:v>0.67675372549019996</c:v>
                </c:pt>
                <c:pt idx="193">
                  <c:v>0.67654205882353202</c:v>
                </c:pt>
                <c:pt idx="194">
                  <c:v>0.67651761437908897</c:v>
                </c:pt>
                <c:pt idx="195">
                  <c:v>0.676515718954248</c:v>
                </c:pt>
                <c:pt idx="196">
                  <c:v>0.67660166666667199</c:v>
                </c:pt>
                <c:pt idx="197">
                  <c:v>0.67662307189542803</c:v>
                </c:pt>
                <c:pt idx="198">
                  <c:v>0.67659372549019903</c:v>
                </c:pt>
                <c:pt idx="199">
                  <c:v>0.67657352941176396</c:v>
                </c:pt>
                <c:pt idx="200">
                  <c:v>0.67652869281046002</c:v>
                </c:pt>
                <c:pt idx="201">
                  <c:v>0.67658316993463696</c:v>
                </c:pt>
                <c:pt idx="202">
                  <c:v>0.67654173202614798</c:v>
                </c:pt>
                <c:pt idx="203">
                  <c:v>0.67658529411764701</c:v>
                </c:pt>
                <c:pt idx="204">
                  <c:v>0.676536241830064</c:v>
                </c:pt>
                <c:pt idx="205">
                  <c:v>0.67691640522875896</c:v>
                </c:pt>
                <c:pt idx="206">
                  <c:v>0.67722120915032902</c:v>
                </c:pt>
                <c:pt idx="207">
                  <c:v>0.67729408496732002</c:v>
                </c:pt>
                <c:pt idx="208">
                  <c:v>0.67691460784314095</c:v>
                </c:pt>
                <c:pt idx="209">
                  <c:v>0.67789447712419104</c:v>
                </c:pt>
                <c:pt idx="210">
                  <c:v>0.677040718954251</c:v>
                </c:pt>
                <c:pt idx="211">
                  <c:v>0.67769862745098697</c:v>
                </c:pt>
                <c:pt idx="212">
                  <c:v>0.67718035947712496</c:v>
                </c:pt>
                <c:pt idx="213">
                  <c:v>0.67692980392157498</c:v>
                </c:pt>
                <c:pt idx="214">
                  <c:v>0.67741683006536002</c:v>
                </c:pt>
                <c:pt idx="215">
                  <c:v>0.67711771241830498</c:v>
                </c:pt>
                <c:pt idx="216">
                  <c:v>0.67661960784314301</c:v>
                </c:pt>
                <c:pt idx="217">
                  <c:v>0.676699771241835</c:v>
                </c:pt>
                <c:pt idx="218">
                  <c:v>0.67683232026143803</c:v>
                </c:pt>
                <c:pt idx="219">
                  <c:v>0.67684395424836996</c:v>
                </c:pt>
                <c:pt idx="220">
                  <c:v>0.67764081699347201</c:v>
                </c:pt>
                <c:pt idx="221">
                  <c:v>0.67780297385620902</c:v>
                </c:pt>
                <c:pt idx="222">
                  <c:v>0.67850836601307596</c:v>
                </c:pt>
                <c:pt idx="223">
                  <c:v>0.67847941176470905</c:v>
                </c:pt>
                <c:pt idx="224">
                  <c:v>0.67750107843137697</c:v>
                </c:pt>
                <c:pt idx="225">
                  <c:v>0.67819258169934604</c:v>
                </c:pt>
                <c:pt idx="226">
                  <c:v>0.67771941176470996</c:v>
                </c:pt>
                <c:pt idx="227">
                  <c:v>0.677818235294122</c:v>
                </c:pt>
                <c:pt idx="228">
                  <c:v>0.67744506535948201</c:v>
                </c:pt>
                <c:pt idx="229">
                  <c:v>0.67791431372549404</c:v>
                </c:pt>
                <c:pt idx="230">
                  <c:v>0.67822549019608402</c:v>
                </c:pt>
                <c:pt idx="231">
                  <c:v>0.67798352941176498</c:v>
                </c:pt>
                <c:pt idx="232">
                  <c:v>0.67835062091503295</c:v>
                </c:pt>
                <c:pt idx="233">
                  <c:v>0.67755382352941596</c:v>
                </c:pt>
                <c:pt idx="234">
                  <c:v>0.67793434640522998</c:v>
                </c:pt>
                <c:pt idx="235">
                  <c:v>0.67755049019608204</c:v>
                </c:pt>
                <c:pt idx="236">
                  <c:v>0.67817183006536397</c:v>
                </c:pt>
                <c:pt idx="237">
                  <c:v>0.67814323529412301</c:v>
                </c:pt>
                <c:pt idx="238">
                  <c:v>0.676740000000005</c:v>
                </c:pt>
                <c:pt idx="239">
                  <c:v>0.67677294117647302</c:v>
                </c:pt>
                <c:pt idx="240">
                  <c:v>0.67684081699347198</c:v>
                </c:pt>
                <c:pt idx="241">
                  <c:v>0.67681738562091498</c:v>
                </c:pt>
                <c:pt idx="242">
                  <c:v>0.67680686274510105</c:v>
                </c:pt>
                <c:pt idx="243">
                  <c:v>0.67688748366013396</c:v>
                </c:pt>
                <c:pt idx="244">
                  <c:v>0.677144052287589</c:v>
                </c:pt>
                <c:pt idx="245">
                  <c:v>0.67709584967320802</c:v>
                </c:pt>
                <c:pt idx="246">
                  <c:v>0.67758114379084999</c:v>
                </c:pt>
                <c:pt idx="247">
                  <c:v>0.67711297385620905</c:v>
                </c:pt>
                <c:pt idx="248">
                  <c:v>0.67700781045752201</c:v>
                </c:pt>
                <c:pt idx="249">
                  <c:v>0.67709388888889399</c:v>
                </c:pt>
                <c:pt idx="250">
                  <c:v>0.67692908496732096</c:v>
                </c:pt>
                <c:pt idx="251">
                  <c:v>0.67717022875817501</c:v>
                </c:pt>
                <c:pt idx="252">
                  <c:v>0.67673924836601695</c:v>
                </c:pt>
                <c:pt idx="253">
                  <c:v>0.67767627450981005</c:v>
                </c:pt>
                <c:pt idx="254">
                  <c:v>0.67662807189542795</c:v>
                </c:pt>
                <c:pt idx="255">
                  <c:v>0.67658653594771101</c:v>
                </c:pt>
                <c:pt idx="256">
                  <c:v>0.67652084967320603</c:v>
                </c:pt>
                <c:pt idx="257">
                  <c:v>0.67846908496731995</c:v>
                </c:pt>
                <c:pt idx="258">
                  <c:v>0.67863892156863104</c:v>
                </c:pt>
                <c:pt idx="259">
                  <c:v>0.67861650326797396</c:v>
                </c:pt>
                <c:pt idx="260">
                  <c:v>0.678235653594779</c:v>
                </c:pt>
                <c:pt idx="261">
                  <c:v>0.67821607843137499</c:v>
                </c:pt>
                <c:pt idx="262">
                  <c:v>0.67817039215686603</c:v>
                </c:pt>
                <c:pt idx="263">
                  <c:v>0.67916751633987404</c:v>
                </c:pt>
                <c:pt idx="264">
                  <c:v>0.67826820261438503</c:v>
                </c:pt>
                <c:pt idx="265">
                  <c:v>0.67895954248366397</c:v>
                </c:pt>
                <c:pt idx="266">
                  <c:v>0.67903823529412199</c:v>
                </c:pt>
                <c:pt idx="267">
                  <c:v>0.67836058823529399</c:v>
                </c:pt>
                <c:pt idx="268">
                  <c:v>0.67823692810457803</c:v>
                </c:pt>
                <c:pt idx="269">
                  <c:v>0.67676683006535998</c:v>
                </c:pt>
                <c:pt idx="270">
                  <c:v>0.67744823529412301</c:v>
                </c:pt>
                <c:pt idx="271">
                  <c:v>0.677000359477127</c:v>
                </c:pt>
                <c:pt idx="272">
                  <c:v>0.67684509803922099</c:v>
                </c:pt>
                <c:pt idx="273">
                  <c:v>0.67719568627451698</c:v>
                </c:pt>
                <c:pt idx="274">
                  <c:v>0.67665503267974703</c:v>
                </c:pt>
                <c:pt idx="275">
                  <c:v>0.67678444444444796</c:v>
                </c:pt>
                <c:pt idx="276">
                  <c:v>0.67681271241830498</c:v>
                </c:pt>
                <c:pt idx="277">
                  <c:v>0.67667081699347198</c:v>
                </c:pt>
                <c:pt idx="278">
                  <c:v>0.67673130718954699</c:v>
                </c:pt>
                <c:pt idx="279">
                  <c:v>0.67715810457516601</c:v>
                </c:pt>
                <c:pt idx="280">
                  <c:v>0.67658751633987402</c:v>
                </c:pt>
                <c:pt idx="281">
                  <c:v>0.67659166666667003</c:v>
                </c:pt>
                <c:pt idx="282">
                  <c:v>0.67667088235294404</c:v>
                </c:pt>
                <c:pt idx="283">
                  <c:v>0.67651964052287905</c:v>
                </c:pt>
                <c:pt idx="284">
                  <c:v>0.67650019607843503</c:v>
                </c:pt>
                <c:pt idx="285">
                  <c:v>0.67650640522875904</c:v>
                </c:pt>
                <c:pt idx="286">
                  <c:v>0.67653480392156895</c:v>
                </c:pt>
                <c:pt idx="287">
                  <c:v>0.67659709150326897</c:v>
                </c:pt>
                <c:pt idx="288">
                  <c:v>0.67662058823529703</c:v>
                </c:pt>
                <c:pt idx="289">
                  <c:v>0.67661101307190097</c:v>
                </c:pt>
                <c:pt idx="290">
                  <c:v>0.67658503267974401</c:v>
                </c:pt>
                <c:pt idx="291">
                  <c:v>0.67672830065360201</c:v>
                </c:pt>
                <c:pt idx="292">
                  <c:v>0.676588725490198</c:v>
                </c:pt>
                <c:pt idx="293">
                  <c:v>0.676740686274517</c:v>
                </c:pt>
                <c:pt idx="294">
                  <c:v>0.67673852941176504</c:v>
                </c:pt>
                <c:pt idx="295">
                  <c:v>0.67689320261438701</c:v>
                </c:pt>
                <c:pt idx="296">
                  <c:v>0.67664614379084997</c:v>
                </c:pt>
                <c:pt idx="297">
                  <c:v>0.67693147058823999</c:v>
                </c:pt>
                <c:pt idx="298">
                  <c:v>0.67668189542484203</c:v>
                </c:pt>
                <c:pt idx="299">
                  <c:v>0.67665232026143896</c:v>
                </c:pt>
                <c:pt idx="300">
                  <c:v>0.67661493464052802</c:v>
                </c:pt>
                <c:pt idx="301">
                  <c:v>0.67658617647059205</c:v>
                </c:pt>
                <c:pt idx="302">
                  <c:v>0.67677339869281405</c:v>
                </c:pt>
                <c:pt idx="303">
                  <c:v>0.67679738562091596</c:v>
                </c:pt>
                <c:pt idx="304">
                  <c:v>0.67665081699346996</c:v>
                </c:pt>
                <c:pt idx="305">
                  <c:v>0.67664964052288301</c:v>
                </c:pt>
                <c:pt idx="306">
                  <c:v>0.67671578431372803</c:v>
                </c:pt>
                <c:pt idx="307">
                  <c:v>0.67663176470588504</c:v>
                </c:pt>
                <c:pt idx="308">
                  <c:v>0.678081633986931</c:v>
                </c:pt>
                <c:pt idx="309">
                  <c:v>0.67761241830065599</c:v>
                </c:pt>
                <c:pt idx="310">
                  <c:v>0.68508326797385799</c:v>
                </c:pt>
                <c:pt idx="311">
                  <c:v>0.67905362745098496</c:v>
                </c:pt>
                <c:pt idx="312">
                  <c:v>0.67732578431372803</c:v>
                </c:pt>
                <c:pt idx="313">
                  <c:v>0.67735091503267997</c:v>
                </c:pt>
                <c:pt idx="314">
                  <c:v>0.67767712418300996</c:v>
                </c:pt>
                <c:pt idx="315">
                  <c:v>0.67729921568628004</c:v>
                </c:pt>
                <c:pt idx="316">
                  <c:v>0.67751068627451305</c:v>
                </c:pt>
                <c:pt idx="317">
                  <c:v>0.67727196078431395</c:v>
                </c:pt>
                <c:pt idx="318">
                  <c:v>0.67778437908496802</c:v>
                </c:pt>
                <c:pt idx="319">
                  <c:v>0.67802441176470996</c:v>
                </c:pt>
                <c:pt idx="320">
                  <c:v>0.67701830065360002</c:v>
                </c:pt>
                <c:pt idx="321">
                  <c:v>0.67706401960784601</c:v>
                </c:pt>
                <c:pt idx="322">
                  <c:v>0.67761810457516602</c:v>
                </c:pt>
                <c:pt idx="323">
                  <c:v>0.67739843137255296</c:v>
                </c:pt>
                <c:pt idx="324">
                  <c:v>0.67758526143790798</c:v>
                </c:pt>
                <c:pt idx="325">
                  <c:v>0.67709758169934697</c:v>
                </c:pt>
                <c:pt idx="326">
                  <c:v>0.67746232026143705</c:v>
                </c:pt>
                <c:pt idx="327">
                  <c:v>0.67725826797385902</c:v>
                </c:pt>
                <c:pt idx="328">
                  <c:v>0.67668683006536201</c:v>
                </c:pt>
                <c:pt idx="329">
                  <c:v>0.67669032679738905</c:v>
                </c:pt>
                <c:pt idx="330">
                  <c:v>0.67661908496732104</c:v>
                </c:pt>
                <c:pt idx="331">
                  <c:v>0.67663473856209599</c:v>
                </c:pt>
                <c:pt idx="332">
                  <c:v>0.67658385620915396</c:v>
                </c:pt>
                <c:pt idx="333">
                  <c:v>0.67663669934640802</c:v>
                </c:pt>
                <c:pt idx="334">
                  <c:v>0.67659274509803902</c:v>
                </c:pt>
                <c:pt idx="335">
                  <c:v>0.676600032679746</c:v>
                </c:pt>
                <c:pt idx="336">
                  <c:v>0.67658258169934604</c:v>
                </c:pt>
                <c:pt idx="337">
                  <c:v>0.67656996732026098</c:v>
                </c:pt>
                <c:pt idx="338">
                  <c:v>0.67657862745098396</c:v>
                </c:pt>
                <c:pt idx="339">
                  <c:v>0.67665022875817504</c:v>
                </c:pt>
                <c:pt idx="340">
                  <c:v>0.67667160130719595</c:v>
                </c:pt>
                <c:pt idx="341">
                  <c:v>0.676513104575163</c:v>
                </c:pt>
                <c:pt idx="342">
                  <c:v>0.676552222222222</c:v>
                </c:pt>
                <c:pt idx="343">
                  <c:v>0.67655369281045796</c:v>
                </c:pt>
                <c:pt idx="344">
                  <c:v>0.67657022875817396</c:v>
                </c:pt>
                <c:pt idx="345">
                  <c:v>0.67657232026143799</c:v>
                </c:pt>
                <c:pt idx="346">
                  <c:v>0.67667196078431602</c:v>
                </c:pt>
                <c:pt idx="347">
                  <c:v>0.676531699346408</c:v>
                </c:pt>
                <c:pt idx="348">
                  <c:v>0.67651964052287905</c:v>
                </c:pt>
                <c:pt idx="349">
                  <c:v>0.67656532679738601</c:v>
                </c:pt>
                <c:pt idx="350">
                  <c:v>0.67667356209150797</c:v>
                </c:pt>
                <c:pt idx="351">
                  <c:v>0.67673039215686603</c:v>
                </c:pt>
                <c:pt idx="352">
                  <c:v>0.67670732026143898</c:v>
                </c:pt>
                <c:pt idx="353">
                  <c:v>0.67652643790850098</c:v>
                </c:pt>
                <c:pt idx="354">
                  <c:v>0.67661114379084997</c:v>
                </c:pt>
                <c:pt idx="355">
                  <c:v>0.67681892156862999</c:v>
                </c:pt>
                <c:pt idx="356">
                  <c:v>0.70582666666666705</c:v>
                </c:pt>
                <c:pt idx="357">
                  <c:v>0.68905130718954599</c:v>
                </c:pt>
                <c:pt idx="358">
                  <c:v>0.69346983660131101</c:v>
                </c:pt>
                <c:pt idx="359">
                  <c:v>0.69039643790850103</c:v>
                </c:pt>
                <c:pt idx="360">
                  <c:v>0.691313464052287</c:v>
                </c:pt>
                <c:pt idx="361">
                  <c:v>0.68900928104575199</c:v>
                </c:pt>
                <c:pt idx="362">
                  <c:v>0.68849091503268101</c:v>
                </c:pt>
                <c:pt idx="363">
                  <c:v>0.690269248366015</c:v>
                </c:pt>
                <c:pt idx="364">
                  <c:v>0.68782444444444901</c:v>
                </c:pt>
                <c:pt idx="365">
                  <c:v>0.69135905228758798</c:v>
                </c:pt>
                <c:pt idx="366">
                  <c:v>0.68855212418300604</c:v>
                </c:pt>
                <c:pt idx="367">
                  <c:v>0.72066078431372604</c:v>
                </c:pt>
                <c:pt idx="368">
                  <c:v>0.69247784313725502</c:v>
                </c:pt>
                <c:pt idx="369">
                  <c:v>0.694999934640529</c:v>
                </c:pt>
                <c:pt idx="370">
                  <c:v>0.69783908496731994</c:v>
                </c:pt>
                <c:pt idx="371">
                  <c:v>0.70664150326797703</c:v>
                </c:pt>
                <c:pt idx="372">
                  <c:v>0.70348774509803902</c:v>
                </c:pt>
                <c:pt idx="373">
                  <c:v>0.71277156862745195</c:v>
                </c:pt>
                <c:pt idx="374">
                  <c:v>0.73692222222222303</c:v>
                </c:pt>
                <c:pt idx="375">
                  <c:v>0.74055261437908804</c:v>
                </c:pt>
                <c:pt idx="376">
                  <c:v>0.72643137254902201</c:v>
                </c:pt>
                <c:pt idx="377">
                  <c:v>0.70857349673202596</c:v>
                </c:pt>
                <c:pt idx="378">
                  <c:v>0.75375228758169999</c:v>
                </c:pt>
                <c:pt idx="379">
                  <c:v>0.73485849673202697</c:v>
                </c:pt>
                <c:pt idx="380">
                  <c:v>0.96724248366013299</c:v>
                </c:pt>
                <c:pt idx="381">
                  <c:v>0.72834771241830498</c:v>
                </c:pt>
                <c:pt idx="382">
                  <c:v>0.70649352941176502</c:v>
                </c:pt>
                <c:pt idx="383">
                  <c:v>0.702589803921569</c:v>
                </c:pt>
                <c:pt idx="384">
                  <c:v>0.74210751633987404</c:v>
                </c:pt>
                <c:pt idx="385">
                  <c:v>0.73141111111111101</c:v>
                </c:pt>
                <c:pt idx="386">
                  <c:v>0.75618888888889202</c:v>
                </c:pt>
                <c:pt idx="387">
                  <c:v>0.75031732026143705</c:v>
                </c:pt>
                <c:pt idx="388">
                  <c:v>0.723312745098038</c:v>
                </c:pt>
                <c:pt idx="389">
                  <c:v>0.703110261437908</c:v>
                </c:pt>
                <c:pt idx="390">
                  <c:v>0.69922271241830503</c:v>
                </c:pt>
                <c:pt idx="391">
                  <c:v>0.69376813725490405</c:v>
                </c:pt>
                <c:pt idx="392">
                  <c:v>0.71430686274509803</c:v>
                </c:pt>
                <c:pt idx="393">
                  <c:v>0.70472143790850295</c:v>
                </c:pt>
                <c:pt idx="394">
                  <c:v>0.72013006535947899</c:v>
                </c:pt>
                <c:pt idx="395">
                  <c:v>0.70495669934640603</c:v>
                </c:pt>
                <c:pt idx="396">
                  <c:v>0.69566029411764796</c:v>
                </c:pt>
                <c:pt idx="397">
                  <c:v>0.701542549019605</c:v>
                </c:pt>
                <c:pt idx="398">
                  <c:v>0.80180326797385704</c:v>
                </c:pt>
                <c:pt idx="399">
                  <c:v>0.70887761437909003</c:v>
                </c:pt>
                <c:pt idx="400">
                  <c:v>0.75832058823529402</c:v>
                </c:pt>
                <c:pt idx="401">
                  <c:v>0.72299411764706101</c:v>
                </c:pt>
                <c:pt idx="402">
                  <c:v>0.70782911764706202</c:v>
                </c:pt>
                <c:pt idx="403">
                  <c:v>0.75752189542484005</c:v>
                </c:pt>
                <c:pt idx="404">
                  <c:v>0.81218692810457604</c:v>
                </c:pt>
                <c:pt idx="405">
                  <c:v>0.89843398692810506</c:v>
                </c:pt>
                <c:pt idx="406">
                  <c:v>0.74417058823529403</c:v>
                </c:pt>
                <c:pt idx="407">
                  <c:v>0.71552647058823604</c:v>
                </c:pt>
                <c:pt idx="408">
                  <c:v>0.70066630718954304</c:v>
                </c:pt>
                <c:pt idx="409">
                  <c:v>0.72365457516340204</c:v>
                </c:pt>
                <c:pt idx="410">
                  <c:v>0.84358104575163095</c:v>
                </c:pt>
                <c:pt idx="411">
                  <c:v>0.72238790849673196</c:v>
                </c:pt>
                <c:pt idx="412">
                  <c:v>0.73794444444444796</c:v>
                </c:pt>
                <c:pt idx="413">
                  <c:v>0.77011699346405205</c:v>
                </c:pt>
                <c:pt idx="414">
                  <c:v>0.82596764705882397</c:v>
                </c:pt>
                <c:pt idx="415">
                  <c:v>0.73557058823529398</c:v>
                </c:pt>
                <c:pt idx="416">
                  <c:v>0.711876470588238</c:v>
                </c:pt>
                <c:pt idx="417">
                  <c:v>0.76124379084967397</c:v>
                </c:pt>
                <c:pt idx="418">
                  <c:v>0.91677810457516395</c:v>
                </c:pt>
                <c:pt idx="419">
                  <c:v>0.71507287581699297</c:v>
                </c:pt>
                <c:pt idx="420">
                  <c:v>0.71270392156862805</c:v>
                </c:pt>
                <c:pt idx="421">
                  <c:v>0.699420228758174</c:v>
                </c:pt>
                <c:pt idx="422">
                  <c:v>0.71584379084967398</c:v>
                </c:pt>
                <c:pt idx="423">
                  <c:v>0.69951117647059302</c:v>
                </c:pt>
                <c:pt idx="424">
                  <c:v>0.70520300653594803</c:v>
                </c:pt>
                <c:pt idx="425">
                  <c:v>0.72830163398692804</c:v>
                </c:pt>
                <c:pt idx="426">
                  <c:v>0.71649411764705895</c:v>
                </c:pt>
                <c:pt idx="427">
                  <c:v>0.79954869281045804</c:v>
                </c:pt>
                <c:pt idx="428">
                  <c:v>0.70054611111111098</c:v>
                </c:pt>
                <c:pt idx="429">
                  <c:v>0.70698983660131198</c:v>
                </c:pt>
                <c:pt idx="430">
                  <c:v>0.70422264705882398</c:v>
                </c:pt>
                <c:pt idx="431">
                  <c:v>0.70935392156862698</c:v>
                </c:pt>
                <c:pt idx="432">
                  <c:v>0.69752957516340197</c:v>
                </c:pt>
                <c:pt idx="433">
                  <c:v>0.69470937908496899</c:v>
                </c:pt>
                <c:pt idx="434">
                  <c:v>0.72193921568627795</c:v>
                </c:pt>
                <c:pt idx="435">
                  <c:v>0.71294248366013302</c:v>
                </c:pt>
                <c:pt idx="436">
                  <c:v>0.72359738562091502</c:v>
                </c:pt>
                <c:pt idx="437">
                  <c:v>0.72606928104575097</c:v>
                </c:pt>
                <c:pt idx="438">
                  <c:v>0.72117026143790797</c:v>
                </c:pt>
                <c:pt idx="439">
                  <c:v>0.70715892156862803</c:v>
                </c:pt>
                <c:pt idx="440">
                  <c:v>0.74853300653594801</c:v>
                </c:pt>
                <c:pt idx="441">
                  <c:v>0.70824895424836698</c:v>
                </c:pt>
                <c:pt idx="442">
                  <c:v>0.69498813725490405</c:v>
                </c:pt>
                <c:pt idx="443">
                  <c:v>0.70904098039215702</c:v>
                </c:pt>
                <c:pt idx="444">
                  <c:v>0.71830816993463797</c:v>
                </c:pt>
                <c:pt idx="445">
                  <c:v>0.71134575163399005</c:v>
                </c:pt>
                <c:pt idx="446">
                  <c:v>0.69701983660131195</c:v>
                </c:pt>
                <c:pt idx="447">
                  <c:v>0.70890473856209402</c:v>
                </c:pt>
                <c:pt idx="448">
                  <c:v>0.70695781045751904</c:v>
                </c:pt>
                <c:pt idx="449">
                  <c:v>0.70106539215686303</c:v>
                </c:pt>
                <c:pt idx="450">
                  <c:v>0.69842392156862798</c:v>
                </c:pt>
                <c:pt idx="451">
                  <c:v>0.69425209150326705</c:v>
                </c:pt>
                <c:pt idx="452">
                  <c:v>0.69310513071895496</c:v>
                </c:pt>
                <c:pt idx="453">
                  <c:v>0.70342513071895396</c:v>
                </c:pt>
                <c:pt idx="454">
                  <c:v>0.70756088235294001</c:v>
                </c:pt>
                <c:pt idx="455">
                  <c:v>0.69200120915032903</c:v>
                </c:pt>
                <c:pt idx="456">
                  <c:v>0.69172820261438706</c:v>
                </c:pt>
                <c:pt idx="457">
                  <c:v>0.70326986928104496</c:v>
                </c:pt>
                <c:pt idx="458">
                  <c:v>0.70180467320261497</c:v>
                </c:pt>
                <c:pt idx="459">
                  <c:v>0.69869663398693005</c:v>
                </c:pt>
                <c:pt idx="460">
                  <c:v>0.69219650326797499</c:v>
                </c:pt>
                <c:pt idx="461">
                  <c:v>0.68853957516340103</c:v>
                </c:pt>
                <c:pt idx="462">
                  <c:v>0.69821869281045901</c:v>
                </c:pt>
                <c:pt idx="463">
                  <c:v>0.69549395424836802</c:v>
                </c:pt>
                <c:pt idx="464">
                  <c:v>0.70208928104575097</c:v>
                </c:pt>
                <c:pt idx="465">
                  <c:v>0.68680915032680201</c:v>
                </c:pt>
                <c:pt idx="466">
                  <c:v>0.68880712418300905</c:v>
                </c:pt>
                <c:pt idx="467">
                  <c:v>0.69092248366013398</c:v>
                </c:pt>
                <c:pt idx="468">
                  <c:v>0.727371568627451</c:v>
                </c:pt>
                <c:pt idx="469">
                  <c:v>0.71919967320261702</c:v>
                </c:pt>
                <c:pt idx="470">
                  <c:v>0.69068232026143705</c:v>
                </c:pt>
                <c:pt idx="471">
                  <c:v>0.68966800653594995</c:v>
                </c:pt>
                <c:pt idx="472">
                  <c:v>0.68813294117647095</c:v>
                </c:pt>
                <c:pt idx="473">
                  <c:v>0.69165650326797501</c:v>
                </c:pt>
                <c:pt idx="474">
                  <c:v>0.70279669934640598</c:v>
                </c:pt>
                <c:pt idx="475">
                  <c:v>0.69736313725490195</c:v>
                </c:pt>
                <c:pt idx="476">
                  <c:v>0.69239022875817402</c:v>
                </c:pt>
                <c:pt idx="477">
                  <c:v>0.72556666666666703</c:v>
                </c:pt>
                <c:pt idx="478">
                  <c:v>0.70991176470588202</c:v>
                </c:pt>
                <c:pt idx="479">
                  <c:v>0.723312745098038</c:v>
                </c:pt>
                <c:pt idx="480">
                  <c:v>0.695503300653599</c:v>
                </c:pt>
                <c:pt idx="481">
                  <c:v>0.69512477124183203</c:v>
                </c:pt>
                <c:pt idx="482">
                  <c:v>0.69519986928104804</c:v>
                </c:pt>
                <c:pt idx="483">
                  <c:v>0.68568098039215797</c:v>
                </c:pt>
                <c:pt idx="484">
                  <c:v>0.68424369281046005</c:v>
                </c:pt>
                <c:pt idx="485">
                  <c:v>0.68847604575163202</c:v>
                </c:pt>
                <c:pt idx="486">
                  <c:v>0.69507107843137805</c:v>
                </c:pt>
                <c:pt idx="487">
                  <c:v>0.69227343137255104</c:v>
                </c:pt>
                <c:pt idx="488">
                  <c:v>0.67696359477124102</c:v>
                </c:pt>
                <c:pt idx="489">
                  <c:v>0.67706983660131304</c:v>
                </c:pt>
                <c:pt idx="490">
                  <c:v>0.67714856209150798</c:v>
                </c:pt>
                <c:pt idx="491">
                  <c:v>0.67681614379084998</c:v>
                </c:pt>
                <c:pt idx="492">
                  <c:v>0.67683437908496702</c:v>
                </c:pt>
                <c:pt idx="493">
                  <c:v>0.67703696078431297</c:v>
                </c:pt>
                <c:pt idx="494">
                  <c:v>0.67738421568627805</c:v>
                </c:pt>
                <c:pt idx="495">
                  <c:v>0.67705552287582005</c:v>
                </c:pt>
                <c:pt idx="496">
                  <c:v>0.67741699346405204</c:v>
                </c:pt>
                <c:pt idx="497">
                  <c:v>0.677347647058828</c:v>
                </c:pt>
                <c:pt idx="498">
                  <c:v>0.67725202614379498</c:v>
                </c:pt>
                <c:pt idx="499">
                  <c:v>0.67705173202614899</c:v>
                </c:pt>
                <c:pt idx="500">
                  <c:v>0.67720385620915602</c:v>
                </c:pt>
                <c:pt idx="501">
                  <c:v>0.67667526143791101</c:v>
                </c:pt>
                <c:pt idx="502">
                  <c:v>0.67661852941176504</c:v>
                </c:pt>
                <c:pt idx="503">
                  <c:v>0.67666915032680197</c:v>
                </c:pt>
                <c:pt idx="504">
                  <c:v>0.67682872549020101</c:v>
                </c:pt>
                <c:pt idx="505">
                  <c:v>0.67662552287582201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3C2-4D75-807C-42730C3E2748}"/>
            </c:ext>
          </c:extLst>
        </c:ser>
        <c:ser>
          <c:idx val="3"/>
          <c:order val="3"/>
          <c:tx>
            <c:v>Actual Data Points4</c:v>
          </c:tx>
          <c:spPr>
            <a:ln w="25400">
              <a:noFill/>
            </a:ln>
            <a:effectLst/>
          </c:spPr>
          <c:marker>
            <c:symbol val="diamond"/>
            <c:size val="4"/>
            <c:spPr>
              <a:solidFill>
                <a:srgbClr val="000000"/>
              </a:solidFill>
              <a:ln>
                <a:solidFill>
                  <a:srgbClr val="000000"/>
                </a:solidFill>
                <a:prstDash val="solid"/>
              </a:ln>
            </c:spPr>
          </c:marker>
          <c:xVal>
            <c:numRef>
              <c:f>XLM_Matrix2!$O$2:$O$507</c:f>
              <c:numCache>
                <c:formatCode>General</c:formatCode>
                <c:ptCount val="506"/>
                <c:pt idx="0">
                  <c:v>0.40588235294117597</c:v>
                </c:pt>
                <c:pt idx="1">
                  <c:v>0.35294117647058798</c:v>
                </c:pt>
                <c:pt idx="2">
                  <c:v>0.35294117647058798</c:v>
                </c:pt>
                <c:pt idx="3">
                  <c:v>0.35294117647058798</c:v>
                </c:pt>
                <c:pt idx="4">
                  <c:v>0.35294117647058798</c:v>
                </c:pt>
                <c:pt idx="5">
                  <c:v>0.35294117647058798</c:v>
                </c:pt>
                <c:pt idx="6">
                  <c:v>0.38970588235294401</c:v>
                </c:pt>
                <c:pt idx="7">
                  <c:v>0.38970588235294401</c:v>
                </c:pt>
                <c:pt idx="8">
                  <c:v>0.38970588235294401</c:v>
                </c:pt>
                <c:pt idx="9">
                  <c:v>0.38970588235294401</c:v>
                </c:pt>
                <c:pt idx="10">
                  <c:v>0.38970588235294401</c:v>
                </c:pt>
                <c:pt idx="11">
                  <c:v>0.38970588235294401</c:v>
                </c:pt>
                <c:pt idx="12">
                  <c:v>0.38970588235294401</c:v>
                </c:pt>
                <c:pt idx="13">
                  <c:v>0.35294117647058798</c:v>
                </c:pt>
                <c:pt idx="14">
                  <c:v>0.35294117647058798</c:v>
                </c:pt>
                <c:pt idx="15">
                  <c:v>0.35294117647058798</c:v>
                </c:pt>
                <c:pt idx="16">
                  <c:v>0.35294117647058798</c:v>
                </c:pt>
                <c:pt idx="17">
                  <c:v>0.35294117647058798</c:v>
                </c:pt>
                <c:pt idx="18">
                  <c:v>0.35294117647058798</c:v>
                </c:pt>
                <c:pt idx="19">
                  <c:v>0.35294117647058798</c:v>
                </c:pt>
                <c:pt idx="20">
                  <c:v>0.35294117647058798</c:v>
                </c:pt>
                <c:pt idx="21">
                  <c:v>0.35294117647058798</c:v>
                </c:pt>
                <c:pt idx="22">
                  <c:v>0.35294117647058798</c:v>
                </c:pt>
                <c:pt idx="23">
                  <c:v>0.35294117647058798</c:v>
                </c:pt>
                <c:pt idx="24">
                  <c:v>0.35294117647058798</c:v>
                </c:pt>
                <c:pt idx="25">
                  <c:v>0.35294117647058798</c:v>
                </c:pt>
                <c:pt idx="26">
                  <c:v>0.35294117647058798</c:v>
                </c:pt>
                <c:pt idx="27">
                  <c:v>0.35294117647058798</c:v>
                </c:pt>
                <c:pt idx="28">
                  <c:v>0.35294117647058798</c:v>
                </c:pt>
                <c:pt idx="29">
                  <c:v>0.35294117647058798</c:v>
                </c:pt>
                <c:pt idx="30">
                  <c:v>0.35294117647058798</c:v>
                </c:pt>
                <c:pt idx="31">
                  <c:v>0.35294117647058798</c:v>
                </c:pt>
                <c:pt idx="32">
                  <c:v>0.35294117647058798</c:v>
                </c:pt>
                <c:pt idx="33">
                  <c:v>0.35294117647058798</c:v>
                </c:pt>
                <c:pt idx="34">
                  <c:v>0.35294117647058798</c:v>
                </c:pt>
                <c:pt idx="35">
                  <c:v>0.35294117647058798</c:v>
                </c:pt>
                <c:pt idx="36">
                  <c:v>0.35294117647058798</c:v>
                </c:pt>
                <c:pt idx="37">
                  <c:v>0.35294117647058798</c:v>
                </c:pt>
                <c:pt idx="38">
                  <c:v>0.35294117647058798</c:v>
                </c:pt>
                <c:pt idx="39">
                  <c:v>0.57352941176470595</c:v>
                </c:pt>
                <c:pt idx="40">
                  <c:v>0.57352941176470595</c:v>
                </c:pt>
                <c:pt idx="41">
                  <c:v>0.35294117647058798</c:v>
                </c:pt>
                <c:pt idx="42">
                  <c:v>0.35294117647058798</c:v>
                </c:pt>
                <c:pt idx="43">
                  <c:v>0.35294117647058798</c:v>
                </c:pt>
                <c:pt idx="44">
                  <c:v>0.35294117647058798</c:v>
                </c:pt>
                <c:pt idx="45">
                  <c:v>0.35294117647058798</c:v>
                </c:pt>
                <c:pt idx="46">
                  <c:v>0.35294117647058798</c:v>
                </c:pt>
                <c:pt idx="47">
                  <c:v>0.35294117647058798</c:v>
                </c:pt>
                <c:pt idx="48">
                  <c:v>0.35294117647058798</c:v>
                </c:pt>
                <c:pt idx="49">
                  <c:v>0.35294117647058798</c:v>
                </c:pt>
                <c:pt idx="50">
                  <c:v>0.41470588235294298</c:v>
                </c:pt>
                <c:pt idx="51">
                  <c:v>0.41470588235294298</c:v>
                </c:pt>
                <c:pt idx="52">
                  <c:v>0.41470588235294298</c:v>
                </c:pt>
                <c:pt idx="53">
                  <c:v>0.41470588235294298</c:v>
                </c:pt>
                <c:pt idx="54">
                  <c:v>0.57352941176470595</c:v>
                </c:pt>
                <c:pt idx="55">
                  <c:v>0.61764705882353399</c:v>
                </c:pt>
                <c:pt idx="56">
                  <c:v>0.60294117647059498</c:v>
                </c:pt>
                <c:pt idx="57">
                  <c:v>0.64705882352941702</c:v>
                </c:pt>
                <c:pt idx="58">
                  <c:v>0.42647058823529599</c:v>
                </c:pt>
                <c:pt idx="59">
                  <c:v>0.42647058823529599</c:v>
                </c:pt>
                <c:pt idx="60">
                  <c:v>0.42647058823529599</c:v>
                </c:pt>
                <c:pt idx="61">
                  <c:v>0.42647058823529599</c:v>
                </c:pt>
                <c:pt idx="62">
                  <c:v>0.42647058823529599</c:v>
                </c:pt>
                <c:pt idx="63">
                  <c:v>0.42647058823529599</c:v>
                </c:pt>
                <c:pt idx="64">
                  <c:v>0.40441176470588402</c:v>
                </c:pt>
                <c:pt idx="65">
                  <c:v>0.58823529411764597</c:v>
                </c:pt>
                <c:pt idx="66">
                  <c:v>0.58823529411764597</c:v>
                </c:pt>
                <c:pt idx="67">
                  <c:v>0.38970588235294401</c:v>
                </c:pt>
                <c:pt idx="68">
                  <c:v>0.38970588235294401</c:v>
                </c:pt>
                <c:pt idx="69">
                  <c:v>0.38970588235294401</c:v>
                </c:pt>
                <c:pt idx="70">
                  <c:v>0.35294117647058798</c:v>
                </c:pt>
                <c:pt idx="71">
                  <c:v>0.35294117647058798</c:v>
                </c:pt>
                <c:pt idx="72">
                  <c:v>0.35294117647058798</c:v>
                </c:pt>
                <c:pt idx="73">
                  <c:v>0.35294117647058798</c:v>
                </c:pt>
                <c:pt idx="74">
                  <c:v>0.35294117647058798</c:v>
                </c:pt>
                <c:pt idx="75">
                  <c:v>0.35294117647058798</c:v>
                </c:pt>
                <c:pt idx="76">
                  <c:v>0.35294117647058798</c:v>
                </c:pt>
                <c:pt idx="77">
                  <c:v>0.35294117647058798</c:v>
                </c:pt>
                <c:pt idx="78">
                  <c:v>0.35294117647058798</c:v>
                </c:pt>
                <c:pt idx="79">
                  <c:v>0.35294117647058798</c:v>
                </c:pt>
                <c:pt idx="80">
                  <c:v>0.42647058823529599</c:v>
                </c:pt>
                <c:pt idx="81">
                  <c:v>0.42647058823529599</c:v>
                </c:pt>
                <c:pt idx="82">
                  <c:v>0.42647058823529599</c:v>
                </c:pt>
                <c:pt idx="83">
                  <c:v>0.42647058823529599</c:v>
                </c:pt>
                <c:pt idx="84">
                  <c:v>0.35294117647058798</c:v>
                </c:pt>
                <c:pt idx="85">
                  <c:v>0.35294117647058798</c:v>
                </c:pt>
                <c:pt idx="86">
                  <c:v>0.35294117647058798</c:v>
                </c:pt>
                <c:pt idx="87">
                  <c:v>0.35294117647058798</c:v>
                </c:pt>
                <c:pt idx="88">
                  <c:v>0.35294117647058798</c:v>
                </c:pt>
                <c:pt idx="89">
                  <c:v>0.35294117647058798</c:v>
                </c:pt>
                <c:pt idx="90">
                  <c:v>0.35294117647058798</c:v>
                </c:pt>
                <c:pt idx="91">
                  <c:v>0.35294117647058798</c:v>
                </c:pt>
                <c:pt idx="92">
                  <c:v>0.43529411764706</c:v>
                </c:pt>
                <c:pt idx="93">
                  <c:v>0.43529411764706</c:v>
                </c:pt>
                <c:pt idx="94">
                  <c:v>0.43529411764706</c:v>
                </c:pt>
                <c:pt idx="95">
                  <c:v>0.35294117647058798</c:v>
                </c:pt>
                <c:pt idx="96">
                  <c:v>0.35294117647058798</c:v>
                </c:pt>
                <c:pt idx="97">
                  <c:v>0.35294117647058798</c:v>
                </c:pt>
                <c:pt idx="98">
                  <c:v>0.35294117647058798</c:v>
                </c:pt>
                <c:pt idx="99">
                  <c:v>0.35294117647058798</c:v>
                </c:pt>
                <c:pt idx="100">
                  <c:v>0.35294117647058798</c:v>
                </c:pt>
                <c:pt idx="101">
                  <c:v>0.35294117647058798</c:v>
                </c:pt>
                <c:pt idx="102">
                  <c:v>0.35294117647058798</c:v>
                </c:pt>
                <c:pt idx="103">
                  <c:v>0.35294117647058798</c:v>
                </c:pt>
                <c:pt idx="104">
                  <c:v>0.35294117647058798</c:v>
                </c:pt>
                <c:pt idx="105">
                  <c:v>0.35294117647058798</c:v>
                </c:pt>
                <c:pt idx="106">
                  <c:v>0.35294117647058798</c:v>
                </c:pt>
                <c:pt idx="107">
                  <c:v>0.35294117647058798</c:v>
                </c:pt>
                <c:pt idx="108">
                  <c:v>0.35294117647058798</c:v>
                </c:pt>
                <c:pt idx="109">
                  <c:v>0.35294117647058798</c:v>
                </c:pt>
                <c:pt idx="110">
                  <c:v>0.35294117647058798</c:v>
                </c:pt>
                <c:pt idx="111">
                  <c:v>0.35294117647058798</c:v>
                </c:pt>
                <c:pt idx="112">
                  <c:v>0.35294117647058798</c:v>
                </c:pt>
                <c:pt idx="113">
                  <c:v>0.35294117647058798</c:v>
                </c:pt>
                <c:pt idx="114">
                  <c:v>0.35294117647058798</c:v>
                </c:pt>
                <c:pt idx="115">
                  <c:v>0.35294117647058798</c:v>
                </c:pt>
                <c:pt idx="116">
                  <c:v>0.35294117647058798</c:v>
                </c:pt>
                <c:pt idx="117">
                  <c:v>0.35294117647058798</c:v>
                </c:pt>
                <c:pt idx="118">
                  <c:v>0.35294117647058798</c:v>
                </c:pt>
                <c:pt idx="119">
                  <c:v>0.35294117647058798</c:v>
                </c:pt>
                <c:pt idx="120">
                  <c:v>0.35294117647058798</c:v>
                </c:pt>
                <c:pt idx="121">
                  <c:v>0.35294117647058798</c:v>
                </c:pt>
                <c:pt idx="122">
                  <c:v>0.35294117647058798</c:v>
                </c:pt>
                <c:pt idx="123">
                  <c:v>0.35294117647058798</c:v>
                </c:pt>
                <c:pt idx="124">
                  <c:v>0.35294117647058798</c:v>
                </c:pt>
                <c:pt idx="125">
                  <c:v>0.35294117647058798</c:v>
                </c:pt>
                <c:pt idx="126">
                  <c:v>0.35294117647058798</c:v>
                </c:pt>
                <c:pt idx="127">
                  <c:v>0.35294117647058798</c:v>
                </c:pt>
                <c:pt idx="128">
                  <c:v>0.35294117647058798</c:v>
                </c:pt>
                <c:pt idx="129">
                  <c:v>0.35294117647058798</c:v>
                </c:pt>
                <c:pt idx="130">
                  <c:v>0.35294117647058798</c:v>
                </c:pt>
                <c:pt idx="131">
                  <c:v>0.35294117647058798</c:v>
                </c:pt>
                <c:pt idx="132">
                  <c:v>0.35294117647058798</c:v>
                </c:pt>
                <c:pt idx="133">
                  <c:v>0.35294117647058798</c:v>
                </c:pt>
                <c:pt idx="134">
                  <c:v>0.35294117647058798</c:v>
                </c:pt>
                <c:pt idx="135">
                  <c:v>0.35294117647058798</c:v>
                </c:pt>
                <c:pt idx="136">
                  <c:v>0.35294117647058798</c:v>
                </c:pt>
                <c:pt idx="137">
                  <c:v>0.35294117647058798</c:v>
                </c:pt>
                <c:pt idx="138">
                  <c:v>0.35294117647058798</c:v>
                </c:pt>
                <c:pt idx="139">
                  <c:v>0.35294117647058798</c:v>
                </c:pt>
                <c:pt idx="140">
                  <c:v>0.35294117647058798</c:v>
                </c:pt>
                <c:pt idx="141">
                  <c:v>0.35294117647058798</c:v>
                </c:pt>
                <c:pt idx="142">
                  <c:v>0.35294117647058798</c:v>
                </c:pt>
                <c:pt idx="143">
                  <c:v>0.35294117647058798</c:v>
                </c:pt>
                <c:pt idx="144">
                  <c:v>0.35294117647058798</c:v>
                </c:pt>
                <c:pt idx="145">
                  <c:v>0.35294117647058798</c:v>
                </c:pt>
                <c:pt idx="146">
                  <c:v>0.35294117647058798</c:v>
                </c:pt>
                <c:pt idx="147">
                  <c:v>0.35294117647058798</c:v>
                </c:pt>
                <c:pt idx="148">
                  <c:v>0.35294117647058798</c:v>
                </c:pt>
                <c:pt idx="149">
                  <c:v>0.35294117647058798</c:v>
                </c:pt>
                <c:pt idx="150">
                  <c:v>0.35294117647058798</c:v>
                </c:pt>
                <c:pt idx="151">
                  <c:v>0.35294117647058798</c:v>
                </c:pt>
                <c:pt idx="152">
                  <c:v>0.35294117647058798</c:v>
                </c:pt>
                <c:pt idx="153">
                  <c:v>0.35294117647058798</c:v>
                </c:pt>
                <c:pt idx="154">
                  <c:v>0.35294117647058798</c:v>
                </c:pt>
                <c:pt idx="155">
                  <c:v>0.35294117647058798</c:v>
                </c:pt>
                <c:pt idx="156">
                  <c:v>0.35294117647058798</c:v>
                </c:pt>
                <c:pt idx="157">
                  <c:v>0.35294117647058798</c:v>
                </c:pt>
                <c:pt idx="158">
                  <c:v>0.35294117647058798</c:v>
                </c:pt>
                <c:pt idx="159">
                  <c:v>0.35294117647058798</c:v>
                </c:pt>
                <c:pt idx="160">
                  <c:v>0.35294117647058798</c:v>
                </c:pt>
                <c:pt idx="161">
                  <c:v>0.35294117647058798</c:v>
                </c:pt>
                <c:pt idx="162">
                  <c:v>0.35294117647058798</c:v>
                </c:pt>
                <c:pt idx="163">
                  <c:v>0.35294117647058798</c:v>
                </c:pt>
                <c:pt idx="164">
                  <c:v>0.35294117647058798</c:v>
                </c:pt>
                <c:pt idx="165">
                  <c:v>0.35294117647058798</c:v>
                </c:pt>
                <c:pt idx="166">
                  <c:v>0.35294117647058798</c:v>
                </c:pt>
                <c:pt idx="167">
                  <c:v>0.35294117647058798</c:v>
                </c:pt>
                <c:pt idx="168">
                  <c:v>0.35294117647058798</c:v>
                </c:pt>
                <c:pt idx="169">
                  <c:v>0.35294117647058798</c:v>
                </c:pt>
                <c:pt idx="170">
                  <c:v>0.35294117647058798</c:v>
                </c:pt>
                <c:pt idx="171">
                  <c:v>0.35294117647058798</c:v>
                </c:pt>
                <c:pt idx="172">
                  <c:v>0.35294117647058798</c:v>
                </c:pt>
                <c:pt idx="173">
                  <c:v>0.35294117647058798</c:v>
                </c:pt>
                <c:pt idx="174">
                  <c:v>0.35294117647058798</c:v>
                </c:pt>
                <c:pt idx="175">
                  <c:v>0.35294117647058798</c:v>
                </c:pt>
                <c:pt idx="176">
                  <c:v>0.35294117647058798</c:v>
                </c:pt>
                <c:pt idx="177">
                  <c:v>0.35294117647058798</c:v>
                </c:pt>
                <c:pt idx="178">
                  <c:v>0.35294117647058798</c:v>
                </c:pt>
                <c:pt idx="179">
                  <c:v>0.35294117647058798</c:v>
                </c:pt>
                <c:pt idx="180">
                  <c:v>0.35294117647058798</c:v>
                </c:pt>
                <c:pt idx="181">
                  <c:v>0.35294117647058798</c:v>
                </c:pt>
                <c:pt idx="182">
                  <c:v>0.35294117647058798</c:v>
                </c:pt>
                <c:pt idx="183">
                  <c:v>0.35294117647058798</c:v>
                </c:pt>
                <c:pt idx="184">
                  <c:v>0.35294117647058798</c:v>
                </c:pt>
                <c:pt idx="185">
                  <c:v>0.35294117647058798</c:v>
                </c:pt>
                <c:pt idx="186">
                  <c:v>0.35294117647058798</c:v>
                </c:pt>
                <c:pt idx="187">
                  <c:v>0.48529411764705899</c:v>
                </c:pt>
                <c:pt idx="188">
                  <c:v>0.48529411764705899</c:v>
                </c:pt>
                <c:pt idx="189">
                  <c:v>0.48529411764705899</c:v>
                </c:pt>
                <c:pt idx="190">
                  <c:v>0.48529411764705899</c:v>
                </c:pt>
                <c:pt idx="191">
                  <c:v>0.48529411764705899</c:v>
                </c:pt>
                <c:pt idx="192">
                  <c:v>0.48529411764705899</c:v>
                </c:pt>
                <c:pt idx="193">
                  <c:v>0.52941176470588203</c:v>
                </c:pt>
                <c:pt idx="194">
                  <c:v>0.52941176470588203</c:v>
                </c:pt>
                <c:pt idx="195">
                  <c:v>0.58823529411764597</c:v>
                </c:pt>
                <c:pt idx="196">
                  <c:v>0.58823529411764597</c:v>
                </c:pt>
                <c:pt idx="197">
                  <c:v>0.58823529411764597</c:v>
                </c:pt>
                <c:pt idx="198">
                  <c:v>0.58823529411764597</c:v>
                </c:pt>
                <c:pt idx="199">
                  <c:v>0.63235294117647101</c:v>
                </c:pt>
                <c:pt idx="200">
                  <c:v>0.63235294117647101</c:v>
                </c:pt>
                <c:pt idx="201">
                  <c:v>0.59558823529411797</c:v>
                </c:pt>
                <c:pt idx="202">
                  <c:v>0.59558823529411797</c:v>
                </c:pt>
                <c:pt idx="203">
                  <c:v>0.63235294117647101</c:v>
                </c:pt>
                <c:pt idx="204">
                  <c:v>0.63235294117647101</c:v>
                </c:pt>
                <c:pt idx="205">
                  <c:v>0.35294117647058798</c:v>
                </c:pt>
                <c:pt idx="206">
                  <c:v>0.35294117647058798</c:v>
                </c:pt>
                <c:pt idx="207">
                  <c:v>0.35294117647058798</c:v>
                </c:pt>
                <c:pt idx="208">
                  <c:v>0.35294117647058798</c:v>
                </c:pt>
                <c:pt idx="209">
                  <c:v>0.35294117647058798</c:v>
                </c:pt>
                <c:pt idx="210">
                  <c:v>0.35294117647058798</c:v>
                </c:pt>
                <c:pt idx="211">
                  <c:v>0.35294117647058798</c:v>
                </c:pt>
                <c:pt idx="212">
                  <c:v>0.35294117647058798</c:v>
                </c:pt>
                <c:pt idx="213">
                  <c:v>0.35294117647058798</c:v>
                </c:pt>
                <c:pt idx="214">
                  <c:v>0.35294117647058798</c:v>
                </c:pt>
                <c:pt idx="215">
                  <c:v>0.35294117647058798</c:v>
                </c:pt>
                <c:pt idx="216">
                  <c:v>0.35294117647058798</c:v>
                </c:pt>
                <c:pt idx="217">
                  <c:v>0.35294117647058798</c:v>
                </c:pt>
                <c:pt idx="218">
                  <c:v>0.35294117647058798</c:v>
                </c:pt>
                <c:pt idx="219">
                  <c:v>0.35294117647058798</c:v>
                </c:pt>
                <c:pt idx="220">
                  <c:v>0.35294117647058798</c:v>
                </c:pt>
                <c:pt idx="221">
                  <c:v>0.35294117647058798</c:v>
                </c:pt>
                <c:pt idx="222">
                  <c:v>0.35294117647058798</c:v>
                </c:pt>
                <c:pt idx="223">
                  <c:v>0.35294117647058798</c:v>
                </c:pt>
                <c:pt idx="224">
                  <c:v>0.35294117647058798</c:v>
                </c:pt>
                <c:pt idx="225">
                  <c:v>0.35294117647058798</c:v>
                </c:pt>
                <c:pt idx="226">
                  <c:v>0.35294117647058798</c:v>
                </c:pt>
                <c:pt idx="227">
                  <c:v>0.35294117647058798</c:v>
                </c:pt>
                <c:pt idx="228">
                  <c:v>0.35294117647058798</c:v>
                </c:pt>
                <c:pt idx="229">
                  <c:v>0.35294117647058798</c:v>
                </c:pt>
                <c:pt idx="230">
                  <c:v>0.35294117647058798</c:v>
                </c:pt>
                <c:pt idx="231">
                  <c:v>0.35294117647058798</c:v>
                </c:pt>
                <c:pt idx="232">
                  <c:v>0.35294117647058798</c:v>
                </c:pt>
                <c:pt idx="233">
                  <c:v>0.35294117647058798</c:v>
                </c:pt>
                <c:pt idx="234">
                  <c:v>0.35294117647058798</c:v>
                </c:pt>
                <c:pt idx="235">
                  <c:v>0.35294117647058798</c:v>
                </c:pt>
                <c:pt idx="236">
                  <c:v>0.35294117647058798</c:v>
                </c:pt>
                <c:pt idx="237">
                  <c:v>0.35294117647058798</c:v>
                </c:pt>
                <c:pt idx="238">
                  <c:v>0.441176470588236</c:v>
                </c:pt>
                <c:pt idx="239">
                  <c:v>0.441176470588236</c:v>
                </c:pt>
                <c:pt idx="240">
                  <c:v>0.441176470588236</c:v>
                </c:pt>
                <c:pt idx="241">
                  <c:v>0.441176470588236</c:v>
                </c:pt>
                <c:pt idx="242">
                  <c:v>0.441176470588236</c:v>
                </c:pt>
                <c:pt idx="243">
                  <c:v>0.441176470588236</c:v>
                </c:pt>
                <c:pt idx="244">
                  <c:v>0.41764705882352798</c:v>
                </c:pt>
                <c:pt idx="245">
                  <c:v>0.41764705882352798</c:v>
                </c:pt>
                <c:pt idx="246">
                  <c:v>0.41764705882352798</c:v>
                </c:pt>
                <c:pt idx="247">
                  <c:v>0.41764705882352798</c:v>
                </c:pt>
                <c:pt idx="248">
                  <c:v>0.41764705882352798</c:v>
                </c:pt>
                <c:pt idx="249">
                  <c:v>0.41764705882352798</c:v>
                </c:pt>
                <c:pt idx="250">
                  <c:v>0.41764705882352798</c:v>
                </c:pt>
                <c:pt idx="251">
                  <c:v>0.41764705882352798</c:v>
                </c:pt>
                <c:pt idx="252">
                  <c:v>0.41764705882352798</c:v>
                </c:pt>
                <c:pt idx="253">
                  <c:v>0.41764705882352798</c:v>
                </c:pt>
                <c:pt idx="254">
                  <c:v>0.58823529411764597</c:v>
                </c:pt>
                <c:pt idx="255">
                  <c:v>0.58823529411764597</c:v>
                </c:pt>
                <c:pt idx="256">
                  <c:v>0.61764705882353399</c:v>
                </c:pt>
                <c:pt idx="257">
                  <c:v>0.41176470588235498</c:v>
                </c:pt>
                <c:pt idx="258">
                  <c:v>0.41176470588235498</c:v>
                </c:pt>
                <c:pt idx="259">
                  <c:v>0.41176470588235498</c:v>
                </c:pt>
                <c:pt idx="260">
                  <c:v>0.41176470588235498</c:v>
                </c:pt>
                <c:pt idx="261">
                  <c:v>0.41176470588235498</c:v>
                </c:pt>
                <c:pt idx="262">
                  <c:v>0.41176470588235498</c:v>
                </c:pt>
                <c:pt idx="263">
                  <c:v>0.41176470588235498</c:v>
                </c:pt>
                <c:pt idx="264">
                  <c:v>0.41176470588235498</c:v>
                </c:pt>
                <c:pt idx="265">
                  <c:v>0.41176470588235498</c:v>
                </c:pt>
                <c:pt idx="266">
                  <c:v>0.41176470588235498</c:v>
                </c:pt>
                <c:pt idx="267">
                  <c:v>0.41176470588235498</c:v>
                </c:pt>
                <c:pt idx="268">
                  <c:v>0.41176470588235498</c:v>
                </c:pt>
                <c:pt idx="269">
                  <c:v>0.41176470588235498</c:v>
                </c:pt>
                <c:pt idx="270">
                  <c:v>0.41176470588235498</c:v>
                </c:pt>
                <c:pt idx="271">
                  <c:v>0.41176470588235498</c:v>
                </c:pt>
                <c:pt idx="272">
                  <c:v>0.41176470588235498</c:v>
                </c:pt>
                <c:pt idx="273">
                  <c:v>0.41176470588235498</c:v>
                </c:pt>
                <c:pt idx="274">
                  <c:v>0.47058823529411897</c:v>
                </c:pt>
                <c:pt idx="275">
                  <c:v>0.47058823529411897</c:v>
                </c:pt>
                <c:pt idx="276">
                  <c:v>0.47058823529411897</c:v>
                </c:pt>
                <c:pt idx="277">
                  <c:v>0.47058823529411897</c:v>
                </c:pt>
                <c:pt idx="278">
                  <c:v>0.47058823529411897</c:v>
                </c:pt>
                <c:pt idx="279">
                  <c:v>0.41176470588235498</c:v>
                </c:pt>
                <c:pt idx="280">
                  <c:v>0.41176470588235498</c:v>
                </c:pt>
                <c:pt idx="281">
                  <c:v>0.41176470588235498</c:v>
                </c:pt>
                <c:pt idx="282">
                  <c:v>0.41176470588235498</c:v>
                </c:pt>
                <c:pt idx="283">
                  <c:v>0.61764705882353399</c:v>
                </c:pt>
                <c:pt idx="284">
                  <c:v>0.61764705882353399</c:v>
                </c:pt>
                <c:pt idx="285">
                  <c:v>0.51470588235294101</c:v>
                </c:pt>
                <c:pt idx="286">
                  <c:v>0.58823529411764597</c:v>
                </c:pt>
                <c:pt idx="287">
                  <c:v>0.50735294117647101</c:v>
                </c:pt>
                <c:pt idx="288">
                  <c:v>0.50735294117647101</c:v>
                </c:pt>
                <c:pt idx="289">
                  <c:v>0.50735294117647101</c:v>
                </c:pt>
                <c:pt idx="290">
                  <c:v>0.58823529411764597</c:v>
                </c:pt>
                <c:pt idx="291">
                  <c:v>0.58823529411764597</c:v>
                </c:pt>
                <c:pt idx="292">
                  <c:v>0.58823529411764597</c:v>
                </c:pt>
                <c:pt idx="293">
                  <c:v>0.35294117647058798</c:v>
                </c:pt>
                <c:pt idx="294">
                  <c:v>0.35294117647058798</c:v>
                </c:pt>
                <c:pt idx="295">
                  <c:v>0.35294117647058798</c:v>
                </c:pt>
                <c:pt idx="296">
                  <c:v>0.35294117647058798</c:v>
                </c:pt>
                <c:pt idx="297">
                  <c:v>0.35294117647058798</c:v>
                </c:pt>
                <c:pt idx="298">
                  <c:v>0.55882352941176405</c:v>
                </c:pt>
                <c:pt idx="299">
                  <c:v>0.55882352941176405</c:v>
                </c:pt>
                <c:pt idx="300">
                  <c:v>0.55882352941176405</c:v>
                </c:pt>
                <c:pt idx="301">
                  <c:v>0.45294117647058801</c:v>
                </c:pt>
                <c:pt idx="302">
                  <c:v>0.45294117647058801</c:v>
                </c:pt>
                <c:pt idx="303">
                  <c:v>0.45294117647058801</c:v>
                </c:pt>
                <c:pt idx="304">
                  <c:v>0.45</c:v>
                </c:pt>
                <c:pt idx="305">
                  <c:v>0.45</c:v>
                </c:pt>
                <c:pt idx="306">
                  <c:v>0.45</c:v>
                </c:pt>
                <c:pt idx="307">
                  <c:v>0.45</c:v>
                </c:pt>
                <c:pt idx="308">
                  <c:v>0.35294117647058798</c:v>
                </c:pt>
                <c:pt idx="309">
                  <c:v>0.35294117647058798</c:v>
                </c:pt>
                <c:pt idx="310">
                  <c:v>0.35294117647058798</c:v>
                </c:pt>
                <c:pt idx="311">
                  <c:v>0.35294117647058798</c:v>
                </c:pt>
                <c:pt idx="312">
                  <c:v>0.35294117647058798</c:v>
                </c:pt>
                <c:pt idx="313">
                  <c:v>0.35294117647058798</c:v>
                </c:pt>
                <c:pt idx="314">
                  <c:v>0.35294117647058798</c:v>
                </c:pt>
                <c:pt idx="315">
                  <c:v>0.35294117647058798</c:v>
                </c:pt>
                <c:pt idx="316">
                  <c:v>0.35294117647058798</c:v>
                </c:pt>
                <c:pt idx="317">
                  <c:v>0.35294117647058798</c:v>
                </c:pt>
                <c:pt idx="318">
                  <c:v>0.35294117647058798</c:v>
                </c:pt>
                <c:pt idx="319">
                  <c:v>0.35294117647058798</c:v>
                </c:pt>
                <c:pt idx="320">
                  <c:v>0.35294117647058798</c:v>
                </c:pt>
                <c:pt idx="321">
                  <c:v>0.35294117647058798</c:v>
                </c:pt>
                <c:pt idx="322">
                  <c:v>0.35294117647058798</c:v>
                </c:pt>
                <c:pt idx="323">
                  <c:v>0.35294117647058798</c:v>
                </c:pt>
                <c:pt idx="324">
                  <c:v>0.35294117647058798</c:v>
                </c:pt>
                <c:pt idx="325">
                  <c:v>0.35294117647058798</c:v>
                </c:pt>
                <c:pt idx="326">
                  <c:v>0.35294117647058798</c:v>
                </c:pt>
                <c:pt idx="327">
                  <c:v>0.35294117647058798</c:v>
                </c:pt>
                <c:pt idx="328">
                  <c:v>0.35294117647058798</c:v>
                </c:pt>
                <c:pt idx="329">
                  <c:v>0.35294117647058798</c:v>
                </c:pt>
                <c:pt idx="330">
                  <c:v>0.35294117647058798</c:v>
                </c:pt>
                <c:pt idx="331">
                  <c:v>0.45588235294117602</c:v>
                </c:pt>
                <c:pt idx="332">
                  <c:v>0.45588235294117602</c:v>
                </c:pt>
                <c:pt idx="333">
                  <c:v>0.35294117647058798</c:v>
                </c:pt>
                <c:pt idx="334">
                  <c:v>0.35294117647058798</c:v>
                </c:pt>
                <c:pt idx="335">
                  <c:v>0.35294117647058798</c:v>
                </c:pt>
                <c:pt idx="336">
                  <c:v>0.35294117647058798</c:v>
                </c:pt>
                <c:pt idx="337">
                  <c:v>0.35294117647058798</c:v>
                </c:pt>
                <c:pt idx="338">
                  <c:v>0.35294117647058798</c:v>
                </c:pt>
                <c:pt idx="339">
                  <c:v>0.35294117647058798</c:v>
                </c:pt>
                <c:pt idx="340">
                  <c:v>0.35294117647058798</c:v>
                </c:pt>
                <c:pt idx="341">
                  <c:v>0.45588235294117602</c:v>
                </c:pt>
                <c:pt idx="342">
                  <c:v>0.35294117647058798</c:v>
                </c:pt>
                <c:pt idx="343">
                  <c:v>0.51470588235294101</c:v>
                </c:pt>
                <c:pt idx="344">
                  <c:v>0.51470588235294101</c:v>
                </c:pt>
                <c:pt idx="345">
                  <c:v>0.35294117647058798</c:v>
                </c:pt>
                <c:pt idx="346">
                  <c:v>0.35294117647058798</c:v>
                </c:pt>
                <c:pt idx="347">
                  <c:v>0.60294117647059498</c:v>
                </c:pt>
                <c:pt idx="348">
                  <c:v>0.58823529411764597</c:v>
                </c:pt>
                <c:pt idx="349">
                  <c:v>0.47058823529411897</c:v>
                </c:pt>
                <c:pt idx="350">
                  <c:v>0.47058823529411897</c:v>
                </c:pt>
                <c:pt idx="351">
                  <c:v>0.52941176470588203</c:v>
                </c:pt>
                <c:pt idx="352">
                  <c:v>0.52941176470588203</c:v>
                </c:pt>
                <c:pt idx="353">
                  <c:v>0.61764705882353399</c:v>
                </c:pt>
                <c:pt idx="354">
                  <c:v>0.58823529411764597</c:v>
                </c:pt>
                <c:pt idx="355">
                  <c:v>0.58823529411764597</c:v>
                </c:pt>
                <c:pt idx="356">
                  <c:v>0.35294117647058798</c:v>
                </c:pt>
                <c:pt idx="357">
                  <c:v>0.35294117647058798</c:v>
                </c:pt>
                <c:pt idx="358">
                  <c:v>0.35294117647058798</c:v>
                </c:pt>
                <c:pt idx="359">
                  <c:v>0.35294117647058798</c:v>
                </c:pt>
                <c:pt idx="360">
                  <c:v>0.35294117647058798</c:v>
                </c:pt>
                <c:pt idx="361">
                  <c:v>0.35294117647058798</c:v>
                </c:pt>
                <c:pt idx="362">
                  <c:v>0.35294117647058798</c:v>
                </c:pt>
                <c:pt idx="363">
                  <c:v>0.35294117647058798</c:v>
                </c:pt>
                <c:pt idx="364">
                  <c:v>0.35294117647058798</c:v>
                </c:pt>
                <c:pt idx="365">
                  <c:v>0.35294117647058798</c:v>
                </c:pt>
                <c:pt idx="366">
                  <c:v>0.35294117647058798</c:v>
                </c:pt>
                <c:pt idx="367">
                  <c:v>0.35294117647058798</c:v>
                </c:pt>
                <c:pt idx="368">
                  <c:v>0.35294117647058798</c:v>
                </c:pt>
                <c:pt idx="369">
                  <c:v>0.35294117647058798</c:v>
                </c:pt>
                <c:pt idx="370">
                  <c:v>0.35294117647058798</c:v>
                </c:pt>
                <c:pt idx="371">
                  <c:v>0.35294117647058798</c:v>
                </c:pt>
                <c:pt idx="372">
                  <c:v>0.35294117647058798</c:v>
                </c:pt>
                <c:pt idx="373">
                  <c:v>0.35294117647058798</c:v>
                </c:pt>
                <c:pt idx="374">
                  <c:v>0.35294117647058798</c:v>
                </c:pt>
                <c:pt idx="375">
                  <c:v>0.35294117647058798</c:v>
                </c:pt>
                <c:pt idx="376">
                  <c:v>0.35294117647058798</c:v>
                </c:pt>
                <c:pt idx="377">
                  <c:v>0.35294117647058798</c:v>
                </c:pt>
                <c:pt idx="378">
                  <c:v>0.35294117647058798</c:v>
                </c:pt>
                <c:pt idx="379">
                  <c:v>0.35294117647058798</c:v>
                </c:pt>
                <c:pt idx="380">
                  <c:v>0.35294117647058798</c:v>
                </c:pt>
                <c:pt idx="381">
                  <c:v>0.35294117647058798</c:v>
                </c:pt>
                <c:pt idx="382">
                  <c:v>0.35294117647058798</c:v>
                </c:pt>
                <c:pt idx="383">
                  <c:v>0.35294117647058798</c:v>
                </c:pt>
                <c:pt idx="384">
                  <c:v>0.35294117647058798</c:v>
                </c:pt>
                <c:pt idx="385">
                  <c:v>0.35294117647058798</c:v>
                </c:pt>
                <c:pt idx="386">
                  <c:v>0.35294117647058798</c:v>
                </c:pt>
                <c:pt idx="387">
                  <c:v>0.35294117647058798</c:v>
                </c:pt>
                <c:pt idx="388">
                  <c:v>0.35294117647058798</c:v>
                </c:pt>
                <c:pt idx="389">
                  <c:v>0.35294117647058798</c:v>
                </c:pt>
                <c:pt idx="390">
                  <c:v>0.35294117647058798</c:v>
                </c:pt>
                <c:pt idx="391">
                  <c:v>0.35294117647058798</c:v>
                </c:pt>
                <c:pt idx="392">
                  <c:v>0.35294117647058798</c:v>
                </c:pt>
                <c:pt idx="393">
                  <c:v>0.35294117647058798</c:v>
                </c:pt>
                <c:pt idx="394">
                  <c:v>0.35294117647058798</c:v>
                </c:pt>
                <c:pt idx="395">
                  <c:v>0.35294117647058798</c:v>
                </c:pt>
                <c:pt idx="396">
                  <c:v>0.35294117647058798</c:v>
                </c:pt>
                <c:pt idx="397">
                  <c:v>0.35294117647058798</c:v>
                </c:pt>
                <c:pt idx="398">
                  <c:v>0.35294117647058798</c:v>
                </c:pt>
                <c:pt idx="399">
                  <c:v>0.35294117647058798</c:v>
                </c:pt>
                <c:pt idx="400">
                  <c:v>0.35294117647058798</c:v>
                </c:pt>
                <c:pt idx="401">
                  <c:v>0.35294117647058798</c:v>
                </c:pt>
                <c:pt idx="402">
                  <c:v>0.35294117647058798</c:v>
                </c:pt>
                <c:pt idx="403">
                  <c:v>0.35294117647058798</c:v>
                </c:pt>
                <c:pt idx="404">
                  <c:v>0.35294117647058798</c:v>
                </c:pt>
                <c:pt idx="405">
                  <c:v>0.35294117647058798</c:v>
                </c:pt>
                <c:pt idx="406">
                  <c:v>0.35294117647058798</c:v>
                </c:pt>
                <c:pt idx="407">
                  <c:v>0.35294117647058798</c:v>
                </c:pt>
                <c:pt idx="408">
                  <c:v>0.35294117647058798</c:v>
                </c:pt>
                <c:pt idx="409">
                  <c:v>0.35294117647058798</c:v>
                </c:pt>
                <c:pt idx="410">
                  <c:v>0.35294117647058798</c:v>
                </c:pt>
                <c:pt idx="411">
                  <c:v>0.35294117647058798</c:v>
                </c:pt>
                <c:pt idx="412">
                  <c:v>0.35294117647058798</c:v>
                </c:pt>
                <c:pt idx="413">
                  <c:v>0.35294117647058798</c:v>
                </c:pt>
                <c:pt idx="414">
                  <c:v>0.35294117647058798</c:v>
                </c:pt>
                <c:pt idx="415">
                  <c:v>0.35294117647058798</c:v>
                </c:pt>
                <c:pt idx="416">
                  <c:v>0.35294117647058798</c:v>
                </c:pt>
                <c:pt idx="417">
                  <c:v>0.35294117647058798</c:v>
                </c:pt>
                <c:pt idx="418">
                  <c:v>0.35294117647058798</c:v>
                </c:pt>
                <c:pt idx="419">
                  <c:v>0.35294117647058798</c:v>
                </c:pt>
                <c:pt idx="420">
                  <c:v>0.35294117647058798</c:v>
                </c:pt>
                <c:pt idx="421">
                  <c:v>0.35294117647058798</c:v>
                </c:pt>
                <c:pt idx="422">
                  <c:v>0.35294117647058798</c:v>
                </c:pt>
                <c:pt idx="423">
                  <c:v>0.35294117647058798</c:v>
                </c:pt>
                <c:pt idx="424">
                  <c:v>0.35294117647058798</c:v>
                </c:pt>
                <c:pt idx="425">
                  <c:v>0.35294117647058798</c:v>
                </c:pt>
                <c:pt idx="426">
                  <c:v>0.35294117647058798</c:v>
                </c:pt>
                <c:pt idx="427">
                  <c:v>0.35294117647058798</c:v>
                </c:pt>
                <c:pt idx="428">
                  <c:v>0.35294117647058798</c:v>
                </c:pt>
                <c:pt idx="429">
                  <c:v>0.35294117647058798</c:v>
                </c:pt>
                <c:pt idx="430">
                  <c:v>0.35294117647058798</c:v>
                </c:pt>
                <c:pt idx="431">
                  <c:v>0.35294117647058798</c:v>
                </c:pt>
                <c:pt idx="432">
                  <c:v>0.35294117647058798</c:v>
                </c:pt>
                <c:pt idx="433">
                  <c:v>0.35294117647058798</c:v>
                </c:pt>
                <c:pt idx="434">
                  <c:v>0.35294117647058798</c:v>
                </c:pt>
                <c:pt idx="435">
                  <c:v>0.35294117647058798</c:v>
                </c:pt>
                <c:pt idx="436">
                  <c:v>0.35294117647058798</c:v>
                </c:pt>
                <c:pt idx="437">
                  <c:v>0.35294117647058798</c:v>
                </c:pt>
                <c:pt idx="438">
                  <c:v>0.35294117647058798</c:v>
                </c:pt>
                <c:pt idx="439">
                  <c:v>0.35294117647058798</c:v>
                </c:pt>
                <c:pt idx="440">
                  <c:v>0.35294117647058798</c:v>
                </c:pt>
                <c:pt idx="441">
                  <c:v>0.35294117647058798</c:v>
                </c:pt>
                <c:pt idx="442">
                  <c:v>0.35294117647058798</c:v>
                </c:pt>
                <c:pt idx="443">
                  <c:v>0.35294117647058798</c:v>
                </c:pt>
                <c:pt idx="444">
                  <c:v>0.35294117647058798</c:v>
                </c:pt>
                <c:pt idx="445">
                  <c:v>0.35294117647058798</c:v>
                </c:pt>
                <c:pt idx="446">
                  <c:v>0.35294117647058798</c:v>
                </c:pt>
                <c:pt idx="447">
                  <c:v>0.35294117647058798</c:v>
                </c:pt>
                <c:pt idx="448">
                  <c:v>0.35294117647058798</c:v>
                </c:pt>
                <c:pt idx="449">
                  <c:v>0.35294117647058798</c:v>
                </c:pt>
                <c:pt idx="450">
                  <c:v>0.35294117647058798</c:v>
                </c:pt>
                <c:pt idx="451">
                  <c:v>0.35294117647058798</c:v>
                </c:pt>
                <c:pt idx="452">
                  <c:v>0.35294117647058798</c:v>
                </c:pt>
                <c:pt idx="453">
                  <c:v>0.35294117647058798</c:v>
                </c:pt>
                <c:pt idx="454">
                  <c:v>0.35294117647058798</c:v>
                </c:pt>
                <c:pt idx="455">
                  <c:v>0.35294117647058798</c:v>
                </c:pt>
                <c:pt idx="456">
                  <c:v>0.35294117647058798</c:v>
                </c:pt>
                <c:pt idx="457">
                  <c:v>0.35294117647058798</c:v>
                </c:pt>
                <c:pt idx="458">
                  <c:v>0.35294117647058798</c:v>
                </c:pt>
                <c:pt idx="459">
                  <c:v>0.35294117647058798</c:v>
                </c:pt>
                <c:pt idx="460">
                  <c:v>0.35294117647058798</c:v>
                </c:pt>
                <c:pt idx="461">
                  <c:v>0.35294117647058798</c:v>
                </c:pt>
                <c:pt idx="462">
                  <c:v>0.35294117647058798</c:v>
                </c:pt>
                <c:pt idx="463">
                  <c:v>0.35294117647058798</c:v>
                </c:pt>
                <c:pt idx="464">
                  <c:v>0.35294117647058798</c:v>
                </c:pt>
                <c:pt idx="465">
                  <c:v>0.35294117647058798</c:v>
                </c:pt>
                <c:pt idx="466">
                  <c:v>0.35294117647058798</c:v>
                </c:pt>
                <c:pt idx="467">
                  <c:v>0.35294117647058798</c:v>
                </c:pt>
                <c:pt idx="468">
                  <c:v>0.35294117647058798</c:v>
                </c:pt>
                <c:pt idx="469">
                  <c:v>0.35294117647058798</c:v>
                </c:pt>
                <c:pt idx="470">
                  <c:v>0.35294117647058798</c:v>
                </c:pt>
                <c:pt idx="471">
                  <c:v>0.35294117647058798</c:v>
                </c:pt>
                <c:pt idx="472">
                  <c:v>0.35294117647058798</c:v>
                </c:pt>
                <c:pt idx="473">
                  <c:v>0.35294117647058798</c:v>
                </c:pt>
                <c:pt idx="474">
                  <c:v>0.35294117647058798</c:v>
                </c:pt>
                <c:pt idx="475">
                  <c:v>0.35294117647058798</c:v>
                </c:pt>
                <c:pt idx="476">
                  <c:v>0.35294117647058798</c:v>
                </c:pt>
                <c:pt idx="477">
                  <c:v>0.35294117647058798</c:v>
                </c:pt>
                <c:pt idx="478">
                  <c:v>0.35294117647058798</c:v>
                </c:pt>
                <c:pt idx="479">
                  <c:v>0.35294117647058798</c:v>
                </c:pt>
                <c:pt idx="480">
                  <c:v>0.35294117647058798</c:v>
                </c:pt>
                <c:pt idx="481">
                  <c:v>0.35294117647058798</c:v>
                </c:pt>
                <c:pt idx="482">
                  <c:v>0.35294117647058798</c:v>
                </c:pt>
                <c:pt idx="483">
                  <c:v>0.35294117647058798</c:v>
                </c:pt>
                <c:pt idx="484">
                  <c:v>0.35294117647058798</c:v>
                </c:pt>
                <c:pt idx="485">
                  <c:v>0.35294117647058798</c:v>
                </c:pt>
                <c:pt idx="486">
                  <c:v>0.35294117647058798</c:v>
                </c:pt>
                <c:pt idx="487">
                  <c:v>0.35294117647058798</c:v>
                </c:pt>
                <c:pt idx="488">
                  <c:v>0.35294117647058798</c:v>
                </c:pt>
                <c:pt idx="489">
                  <c:v>0.35294117647058798</c:v>
                </c:pt>
                <c:pt idx="490">
                  <c:v>0.35294117647058798</c:v>
                </c:pt>
                <c:pt idx="491">
                  <c:v>0.35294117647058798</c:v>
                </c:pt>
                <c:pt idx="492">
                  <c:v>0.35294117647058798</c:v>
                </c:pt>
                <c:pt idx="493">
                  <c:v>0.35294117647058798</c:v>
                </c:pt>
                <c:pt idx="494">
                  <c:v>0.35294117647058798</c:v>
                </c:pt>
                <c:pt idx="495">
                  <c:v>0.35294117647058798</c:v>
                </c:pt>
                <c:pt idx="496">
                  <c:v>0.35294117647058798</c:v>
                </c:pt>
                <c:pt idx="497">
                  <c:v>0.35294117647058798</c:v>
                </c:pt>
                <c:pt idx="498">
                  <c:v>0.35294117647058798</c:v>
                </c:pt>
                <c:pt idx="499">
                  <c:v>0.35294117647058798</c:v>
                </c:pt>
                <c:pt idx="500">
                  <c:v>0.35294117647058798</c:v>
                </c:pt>
                <c:pt idx="501">
                  <c:v>0.35294117647058798</c:v>
                </c:pt>
                <c:pt idx="502">
                  <c:v>0.35294117647058798</c:v>
                </c:pt>
                <c:pt idx="503">
                  <c:v>0.35294117647058798</c:v>
                </c:pt>
                <c:pt idx="504">
                  <c:v>0.35294117647058798</c:v>
                </c:pt>
                <c:pt idx="505">
                  <c:v>0.35294117647058798</c:v>
                </c:pt>
              </c:numCache>
            </c:numRef>
          </c:xVal>
          <c:yVal>
            <c:numRef>
              <c:f>XLM_Matrix2!$P$2:$P$507</c:f>
              <c:numCache>
                <c:formatCode>General</c:formatCode>
                <c:ptCount val="506"/>
                <c:pt idx="0">
                  <c:v>5.2058823529411997E-2</c:v>
                </c:pt>
                <c:pt idx="1">
                  <c:v>9.8725490196079901E-2</c:v>
                </c:pt>
                <c:pt idx="2">
                  <c:v>9.8725490196079901E-2</c:v>
                </c:pt>
                <c:pt idx="3">
                  <c:v>5.0784313725490401E-2</c:v>
                </c:pt>
                <c:pt idx="4">
                  <c:v>5.0784313725490401E-2</c:v>
                </c:pt>
                <c:pt idx="5">
                  <c:v>5.0784313725490401E-2</c:v>
                </c:pt>
                <c:pt idx="6">
                  <c:v>0.106568627450981</c:v>
                </c:pt>
                <c:pt idx="7">
                  <c:v>0.106568627450981</c:v>
                </c:pt>
                <c:pt idx="8">
                  <c:v>0.106568627450981</c:v>
                </c:pt>
                <c:pt idx="9">
                  <c:v>0.106568627450981</c:v>
                </c:pt>
                <c:pt idx="10">
                  <c:v>0.106568627450981</c:v>
                </c:pt>
                <c:pt idx="11">
                  <c:v>0.106568627450981</c:v>
                </c:pt>
                <c:pt idx="12">
                  <c:v>0.106568627450981</c:v>
                </c:pt>
                <c:pt idx="13">
                  <c:v>0.109215686274511</c:v>
                </c:pt>
                <c:pt idx="14">
                  <c:v>0.109215686274511</c:v>
                </c:pt>
                <c:pt idx="15">
                  <c:v>0.109215686274511</c:v>
                </c:pt>
                <c:pt idx="16">
                  <c:v>0.109215686274511</c:v>
                </c:pt>
                <c:pt idx="17">
                  <c:v>0.109215686274511</c:v>
                </c:pt>
                <c:pt idx="18">
                  <c:v>0.109215686274511</c:v>
                </c:pt>
                <c:pt idx="19">
                  <c:v>0.109215686274511</c:v>
                </c:pt>
                <c:pt idx="20">
                  <c:v>0.109215686274511</c:v>
                </c:pt>
                <c:pt idx="21">
                  <c:v>0.109215686274511</c:v>
                </c:pt>
                <c:pt idx="22">
                  <c:v>0.109215686274511</c:v>
                </c:pt>
                <c:pt idx="23">
                  <c:v>0.109215686274511</c:v>
                </c:pt>
                <c:pt idx="24">
                  <c:v>0.109215686274511</c:v>
                </c:pt>
                <c:pt idx="25">
                  <c:v>0.109215686274511</c:v>
                </c:pt>
                <c:pt idx="26">
                  <c:v>0.109215686274511</c:v>
                </c:pt>
                <c:pt idx="27">
                  <c:v>0.109215686274511</c:v>
                </c:pt>
                <c:pt idx="28">
                  <c:v>0.109215686274511</c:v>
                </c:pt>
                <c:pt idx="29">
                  <c:v>0.109215686274511</c:v>
                </c:pt>
                <c:pt idx="30">
                  <c:v>0.109215686274511</c:v>
                </c:pt>
                <c:pt idx="31">
                  <c:v>0.109215686274511</c:v>
                </c:pt>
                <c:pt idx="32">
                  <c:v>0.109215686274511</c:v>
                </c:pt>
                <c:pt idx="33">
                  <c:v>0.109215686274511</c:v>
                </c:pt>
                <c:pt idx="34">
                  <c:v>0.109215686274511</c:v>
                </c:pt>
                <c:pt idx="35">
                  <c:v>8.7843137254901199E-2</c:v>
                </c:pt>
                <c:pt idx="36">
                  <c:v>8.7843137254901199E-2</c:v>
                </c:pt>
                <c:pt idx="37">
                  <c:v>8.7843137254901199E-2</c:v>
                </c:pt>
                <c:pt idx="38">
                  <c:v>8.7843137254901199E-2</c:v>
                </c:pt>
                <c:pt idx="39">
                  <c:v>5.8333333333333702E-2</c:v>
                </c:pt>
                <c:pt idx="40">
                  <c:v>5.8333333333333702E-2</c:v>
                </c:pt>
                <c:pt idx="41">
                  <c:v>9.7156862745099104E-2</c:v>
                </c:pt>
                <c:pt idx="42">
                  <c:v>9.7156862745099104E-2</c:v>
                </c:pt>
                <c:pt idx="43">
                  <c:v>9.7156862745099104E-2</c:v>
                </c:pt>
                <c:pt idx="44">
                  <c:v>9.7156862745099104E-2</c:v>
                </c:pt>
                <c:pt idx="45">
                  <c:v>9.7156862745099104E-2</c:v>
                </c:pt>
                <c:pt idx="46">
                  <c:v>9.7156862745099104E-2</c:v>
                </c:pt>
                <c:pt idx="47">
                  <c:v>9.7156862745099104E-2</c:v>
                </c:pt>
                <c:pt idx="48">
                  <c:v>9.7156862745099104E-2</c:v>
                </c:pt>
                <c:pt idx="49">
                  <c:v>9.7156862745099104E-2</c:v>
                </c:pt>
                <c:pt idx="50">
                  <c:v>8.4705882352941797E-2</c:v>
                </c:pt>
                <c:pt idx="51">
                  <c:v>8.4705882352941797E-2</c:v>
                </c:pt>
                <c:pt idx="52">
                  <c:v>8.4705882352941797E-2</c:v>
                </c:pt>
                <c:pt idx="53">
                  <c:v>8.4705882352941797E-2</c:v>
                </c:pt>
                <c:pt idx="54">
                  <c:v>6.8627450980392093E-2</c:v>
                </c:pt>
                <c:pt idx="55">
                  <c:v>4.13725490196079E-2</c:v>
                </c:pt>
                <c:pt idx="56">
                  <c:v>3.6666666666666799E-2</c:v>
                </c:pt>
                <c:pt idx="57">
                  <c:v>4.2352941176470801E-2</c:v>
                </c:pt>
                <c:pt idx="58">
                  <c:v>7.9705882352941695E-2</c:v>
                </c:pt>
                <c:pt idx="59">
                  <c:v>7.9705882352941695E-2</c:v>
                </c:pt>
                <c:pt idx="60">
                  <c:v>7.9705882352941695E-2</c:v>
                </c:pt>
                <c:pt idx="61">
                  <c:v>7.9705882352941695E-2</c:v>
                </c:pt>
                <c:pt idx="62">
                  <c:v>7.9705882352941695E-2</c:v>
                </c:pt>
                <c:pt idx="63">
                  <c:v>7.9705882352941695E-2</c:v>
                </c:pt>
                <c:pt idx="64">
                  <c:v>4.2941176470588198E-2</c:v>
                </c:pt>
                <c:pt idx="65">
                  <c:v>6.2450980392156998E-2</c:v>
                </c:pt>
                <c:pt idx="66">
                  <c:v>6.2450980392156998E-2</c:v>
                </c:pt>
                <c:pt idx="67">
                  <c:v>8.8921568627451694E-2</c:v>
                </c:pt>
                <c:pt idx="68">
                  <c:v>8.8921568627451694E-2</c:v>
                </c:pt>
                <c:pt idx="69">
                  <c:v>8.8921568627451694E-2</c:v>
                </c:pt>
                <c:pt idx="70">
                  <c:v>0.135392156862745</c:v>
                </c:pt>
                <c:pt idx="71">
                  <c:v>0.135392156862745</c:v>
                </c:pt>
                <c:pt idx="72">
                  <c:v>0.135392156862745</c:v>
                </c:pt>
                <c:pt idx="73">
                  <c:v>0.135392156862745</c:v>
                </c:pt>
                <c:pt idx="74">
                  <c:v>0.15519607843137301</c:v>
                </c:pt>
                <c:pt idx="75">
                  <c:v>0.15519607843137301</c:v>
                </c:pt>
                <c:pt idx="76">
                  <c:v>0.15519607843137301</c:v>
                </c:pt>
                <c:pt idx="77">
                  <c:v>0.15519607843137301</c:v>
                </c:pt>
                <c:pt idx="78">
                  <c:v>0.15519607843137301</c:v>
                </c:pt>
                <c:pt idx="79">
                  <c:v>0.15519607843137301</c:v>
                </c:pt>
                <c:pt idx="80">
                  <c:v>7.7058823529412096E-2</c:v>
                </c:pt>
                <c:pt idx="81">
                  <c:v>7.7058823529412096E-2</c:v>
                </c:pt>
                <c:pt idx="82">
                  <c:v>7.7058823529412096E-2</c:v>
                </c:pt>
                <c:pt idx="83">
                  <c:v>7.7058823529412096E-2</c:v>
                </c:pt>
                <c:pt idx="84">
                  <c:v>7.3431372549019602E-2</c:v>
                </c:pt>
                <c:pt idx="85">
                  <c:v>7.3431372549019602E-2</c:v>
                </c:pt>
                <c:pt idx="86">
                  <c:v>7.3431372549019602E-2</c:v>
                </c:pt>
                <c:pt idx="87">
                  <c:v>7.3431372549019602E-2</c:v>
                </c:pt>
                <c:pt idx="88">
                  <c:v>6.2843137254902107E-2</c:v>
                </c:pt>
                <c:pt idx="89">
                  <c:v>6.2843137254902107E-2</c:v>
                </c:pt>
                <c:pt idx="90">
                  <c:v>6.2843137254902107E-2</c:v>
                </c:pt>
                <c:pt idx="91">
                  <c:v>6.2843137254902107E-2</c:v>
                </c:pt>
                <c:pt idx="92">
                  <c:v>0.17686274509803901</c:v>
                </c:pt>
                <c:pt idx="93">
                  <c:v>0.17686274509803901</c:v>
                </c:pt>
                <c:pt idx="94">
                  <c:v>0.17686274509803901</c:v>
                </c:pt>
                <c:pt idx="95">
                  <c:v>5.7745098039215903E-2</c:v>
                </c:pt>
                <c:pt idx="96">
                  <c:v>5.7745098039215903E-2</c:v>
                </c:pt>
                <c:pt idx="97">
                  <c:v>5.7745098039215903E-2</c:v>
                </c:pt>
                <c:pt idx="98">
                  <c:v>5.7745098039215903E-2</c:v>
                </c:pt>
                <c:pt idx="99">
                  <c:v>5.7745098039215903E-2</c:v>
                </c:pt>
                <c:pt idx="100">
                  <c:v>0.11333333333333299</c:v>
                </c:pt>
                <c:pt idx="101">
                  <c:v>0.11333333333333299</c:v>
                </c:pt>
                <c:pt idx="102">
                  <c:v>0.11333333333333299</c:v>
                </c:pt>
                <c:pt idx="103">
                  <c:v>0.11333333333333299</c:v>
                </c:pt>
                <c:pt idx="104">
                  <c:v>0.11333333333333299</c:v>
                </c:pt>
                <c:pt idx="105">
                  <c:v>0.11333333333333299</c:v>
                </c:pt>
                <c:pt idx="106">
                  <c:v>0.11333333333333299</c:v>
                </c:pt>
                <c:pt idx="107">
                  <c:v>0.11333333333333299</c:v>
                </c:pt>
                <c:pt idx="108">
                  <c:v>0.11333333333333299</c:v>
                </c:pt>
                <c:pt idx="109">
                  <c:v>0.11333333333333299</c:v>
                </c:pt>
                <c:pt idx="110">
                  <c:v>0.11333333333333299</c:v>
                </c:pt>
                <c:pt idx="111">
                  <c:v>0.12754901960784301</c:v>
                </c:pt>
                <c:pt idx="112">
                  <c:v>0.12754901960784301</c:v>
                </c:pt>
                <c:pt idx="113">
                  <c:v>0.12754901960784301</c:v>
                </c:pt>
                <c:pt idx="114">
                  <c:v>0.12754901960784301</c:v>
                </c:pt>
                <c:pt idx="115">
                  <c:v>0.12754901960784301</c:v>
                </c:pt>
                <c:pt idx="116">
                  <c:v>0.12754901960784301</c:v>
                </c:pt>
                <c:pt idx="117">
                  <c:v>0.12754901960784301</c:v>
                </c:pt>
                <c:pt idx="118">
                  <c:v>0.12754901960784301</c:v>
                </c:pt>
                <c:pt idx="119">
                  <c:v>0.12754901960784301</c:v>
                </c:pt>
                <c:pt idx="120">
                  <c:v>0.28088235294117597</c:v>
                </c:pt>
                <c:pt idx="121">
                  <c:v>0.28088235294117597</c:v>
                </c:pt>
                <c:pt idx="122">
                  <c:v>0.28088235294117597</c:v>
                </c:pt>
                <c:pt idx="123">
                  <c:v>0.28088235294117597</c:v>
                </c:pt>
                <c:pt idx="124">
                  <c:v>0.28088235294117597</c:v>
                </c:pt>
                <c:pt idx="125">
                  <c:v>0.28088235294117597</c:v>
                </c:pt>
                <c:pt idx="126">
                  <c:v>0.28088235294117597</c:v>
                </c:pt>
                <c:pt idx="127">
                  <c:v>0.244019607843138</c:v>
                </c:pt>
                <c:pt idx="128">
                  <c:v>0.244019607843138</c:v>
                </c:pt>
                <c:pt idx="129">
                  <c:v>0.244019607843138</c:v>
                </c:pt>
                <c:pt idx="130">
                  <c:v>0.244019607843138</c:v>
                </c:pt>
                <c:pt idx="131">
                  <c:v>0.244019607843138</c:v>
                </c:pt>
                <c:pt idx="132">
                  <c:v>0.244019607843138</c:v>
                </c:pt>
                <c:pt idx="133">
                  <c:v>0.244019607843138</c:v>
                </c:pt>
                <c:pt idx="134">
                  <c:v>0.244019607843138</c:v>
                </c:pt>
                <c:pt idx="135">
                  <c:v>0.244019607843138</c:v>
                </c:pt>
                <c:pt idx="136">
                  <c:v>0.244019607843138</c:v>
                </c:pt>
                <c:pt idx="137">
                  <c:v>0.244019607843138</c:v>
                </c:pt>
                <c:pt idx="138">
                  <c:v>0.244019607843138</c:v>
                </c:pt>
                <c:pt idx="139">
                  <c:v>0.244019607843138</c:v>
                </c:pt>
                <c:pt idx="140">
                  <c:v>0.244019607843138</c:v>
                </c:pt>
                <c:pt idx="141">
                  <c:v>0.244019607843138</c:v>
                </c:pt>
                <c:pt idx="142">
                  <c:v>0.22137254901960701</c:v>
                </c:pt>
                <c:pt idx="143">
                  <c:v>0.22137254901960701</c:v>
                </c:pt>
                <c:pt idx="144">
                  <c:v>0.22137254901960701</c:v>
                </c:pt>
                <c:pt idx="145">
                  <c:v>0.22137254901960701</c:v>
                </c:pt>
                <c:pt idx="146">
                  <c:v>0.22137254901960701</c:v>
                </c:pt>
                <c:pt idx="147">
                  <c:v>0.22137254901960701</c:v>
                </c:pt>
                <c:pt idx="148">
                  <c:v>0.22137254901960701</c:v>
                </c:pt>
                <c:pt idx="149">
                  <c:v>0.22137254901960701</c:v>
                </c:pt>
                <c:pt idx="150">
                  <c:v>0.22137254901960701</c:v>
                </c:pt>
                <c:pt idx="151">
                  <c:v>0.22137254901960701</c:v>
                </c:pt>
                <c:pt idx="152">
                  <c:v>0.22137254901960701</c:v>
                </c:pt>
                <c:pt idx="153">
                  <c:v>0.22137254901960701</c:v>
                </c:pt>
                <c:pt idx="154">
                  <c:v>0.22137254901960701</c:v>
                </c:pt>
                <c:pt idx="155">
                  <c:v>0.22137254901960701</c:v>
                </c:pt>
                <c:pt idx="156">
                  <c:v>0.22137254901960701</c:v>
                </c:pt>
                <c:pt idx="157">
                  <c:v>0.22137254901960701</c:v>
                </c:pt>
                <c:pt idx="158">
                  <c:v>0.22137254901960701</c:v>
                </c:pt>
                <c:pt idx="159">
                  <c:v>0.22137254901960701</c:v>
                </c:pt>
                <c:pt idx="160">
                  <c:v>0.22137254901960701</c:v>
                </c:pt>
                <c:pt idx="161">
                  <c:v>0.22137254901960701</c:v>
                </c:pt>
                <c:pt idx="162">
                  <c:v>0.22137254901960701</c:v>
                </c:pt>
                <c:pt idx="163">
                  <c:v>0.22137254901960701</c:v>
                </c:pt>
                <c:pt idx="164">
                  <c:v>0.22137254901960701</c:v>
                </c:pt>
                <c:pt idx="165">
                  <c:v>0.22137254901960701</c:v>
                </c:pt>
                <c:pt idx="166">
                  <c:v>0.22137254901960701</c:v>
                </c:pt>
                <c:pt idx="167">
                  <c:v>0.22137254901960701</c:v>
                </c:pt>
                <c:pt idx="168">
                  <c:v>0.22137254901960701</c:v>
                </c:pt>
                <c:pt idx="169">
                  <c:v>0.22137254901960701</c:v>
                </c:pt>
                <c:pt idx="170">
                  <c:v>0.22137254901960701</c:v>
                </c:pt>
                <c:pt idx="171">
                  <c:v>0.22137254901960701</c:v>
                </c:pt>
                <c:pt idx="172">
                  <c:v>6.9117647058824103E-2</c:v>
                </c:pt>
                <c:pt idx="173">
                  <c:v>6.9117647058824103E-2</c:v>
                </c:pt>
                <c:pt idx="174">
                  <c:v>6.9117647058824103E-2</c:v>
                </c:pt>
                <c:pt idx="175">
                  <c:v>6.9117647058824103E-2</c:v>
                </c:pt>
                <c:pt idx="176">
                  <c:v>6.9117647058824103E-2</c:v>
                </c:pt>
                <c:pt idx="177">
                  <c:v>6.9117647058824103E-2</c:v>
                </c:pt>
                <c:pt idx="178">
                  <c:v>6.9117647058824103E-2</c:v>
                </c:pt>
                <c:pt idx="179">
                  <c:v>5.3529411764705902E-2</c:v>
                </c:pt>
                <c:pt idx="180">
                  <c:v>5.3529411764705902E-2</c:v>
                </c:pt>
                <c:pt idx="181">
                  <c:v>5.3529411764705902E-2</c:v>
                </c:pt>
                <c:pt idx="182">
                  <c:v>5.3529411764705902E-2</c:v>
                </c:pt>
                <c:pt idx="183">
                  <c:v>5.3529411764705902E-2</c:v>
                </c:pt>
                <c:pt idx="184">
                  <c:v>5.3529411764705902E-2</c:v>
                </c:pt>
                <c:pt idx="185">
                  <c:v>5.3529411764705902E-2</c:v>
                </c:pt>
                <c:pt idx="186">
                  <c:v>5.3529411764705902E-2</c:v>
                </c:pt>
                <c:pt idx="187">
                  <c:v>6.3137254901960899E-2</c:v>
                </c:pt>
                <c:pt idx="188">
                  <c:v>6.3137254901960899E-2</c:v>
                </c:pt>
                <c:pt idx="189">
                  <c:v>6.3137254901960899E-2</c:v>
                </c:pt>
                <c:pt idx="190">
                  <c:v>6.3137254901960899E-2</c:v>
                </c:pt>
                <c:pt idx="191">
                  <c:v>6.3137254901960899E-2</c:v>
                </c:pt>
                <c:pt idx="192">
                  <c:v>6.3137254901960899E-2</c:v>
                </c:pt>
                <c:pt idx="193">
                  <c:v>5.8137254901960998E-2</c:v>
                </c:pt>
                <c:pt idx="194">
                  <c:v>5.8137254901960998E-2</c:v>
                </c:pt>
                <c:pt idx="195">
                  <c:v>3.3921568627451E-2</c:v>
                </c:pt>
                <c:pt idx="196">
                  <c:v>4.43137254901965E-2</c:v>
                </c:pt>
                <c:pt idx="197">
                  <c:v>4.43137254901965E-2</c:v>
                </c:pt>
                <c:pt idx="198">
                  <c:v>4.43137254901965E-2</c:v>
                </c:pt>
                <c:pt idx="199">
                  <c:v>4.3823529411764699E-2</c:v>
                </c:pt>
                <c:pt idx="200">
                  <c:v>4.3823529411764699E-2</c:v>
                </c:pt>
                <c:pt idx="201">
                  <c:v>4.9313725490196497E-2</c:v>
                </c:pt>
                <c:pt idx="202">
                  <c:v>4.9313725490196497E-2</c:v>
                </c:pt>
                <c:pt idx="203">
                  <c:v>5.5686274509803999E-2</c:v>
                </c:pt>
                <c:pt idx="204">
                  <c:v>5.5686274509803999E-2</c:v>
                </c:pt>
                <c:pt idx="205">
                  <c:v>0.13323529411764801</c:v>
                </c:pt>
                <c:pt idx="206">
                  <c:v>0.13323529411764801</c:v>
                </c:pt>
                <c:pt idx="207">
                  <c:v>0.13323529411764801</c:v>
                </c:pt>
                <c:pt idx="208">
                  <c:v>0.13323529411764801</c:v>
                </c:pt>
                <c:pt idx="209">
                  <c:v>0.13323529411764801</c:v>
                </c:pt>
                <c:pt idx="210">
                  <c:v>0.13323529411764801</c:v>
                </c:pt>
                <c:pt idx="211">
                  <c:v>0.13323529411764801</c:v>
                </c:pt>
                <c:pt idx="212">
                  <c:v>0.13323529411764801</c:v>
                </c:pt>
                <c:pt idx="213">
                  <c:v>0.13323529411764801</c:v>
                </c:pt>
                <c:pt idx="214">
                  <c:v>0.13323529411764801</c:v>
                </c:pt>
                <c:pt idx="215">
                  <c:v>0.13323529411764801</c:v>
                </c:pt>
                <c:pt idx="216">
                  <c:v>0.16558823529411801</c:v>
                </c:pt>
                <c:pt idx="217">
                  <c:v>0.16558823529411801</c:v>
                </c:pt>
                <c:pt idx="218">
                  <c:v>0.16558823529411801</c:v>
                </c:pt>
                <c:pt idx="219">
                  <c:v>0.16558823529411801</c:v>
                </c:pt>
                <c:pt idx="220">
                  <c:v>9.01960784313732E-2</c:v>
                </c:pt>
                <c:pt idx="221">
                  <c:v>9.01960784313732E-2</c:v>
                </c:pt>
                <c:pt idx="222">
                  <c:v>9.01960784313732E-2</c:v>
                </c:pt>
                <c:pt idx="223">
                  <c:v>9.01960784313732E-2</c:v>
                </c:pt>
                <c:pt idx="224">
                  <c:v>9.01960784313732E-2</c:v>
                </c:pt>
                <c:pt idx="225">
                  <c:v>9.01960784313732E-2</c:v>
                </c:pt>
                <c:pt idx="226">
                  <c:v>9.01960784313732E-2</c:v>
                </c:pt>
                <c:pt idx="227">
                  <c:v>9.01960784313732E-2</c:v>
                </c:pt>
                <c:pt idx="228">
                  <c:v>9.01960784313732E-2</c:v>
                </c:pt>
                <c:pt idx="229">
                  <c:v>9.01960784313732E-2</c:v>
                </c:pt>
                <c:pt idx="230">
                  <c:v>9.01960784313732E-2</c:v>
                </c:pt>
                <c:pt idx="231">
                  <c:v>9.01960784313732E-2</c:v>
                </c:pt>
                <c:pt idx="232">
                  <c:v>9.01960784313732E-2</c:v>
                </c:pt>
                <c:pt idx="233">
                  <c:v>9.01960784313732E-2</c:v>
                </c:pt>
                <c:pt idx="234">
                  <c:v>9.01960784313732E-2</c:v>
                </c:pt>
                <c:pt idx="235">
                  <c:v>9.01960784313732E-2</c:v>
                </c:pt>
                <c:pt idx="236">
                  <c:v>9.01960784313732E-2</c:v>
                </c:pt>
                <c:pt idx="237">
                  <c:v>9.01960784313732E-2</c:v>
                </c:pt>
                <c:pt idx="238">
                  <c:v>7.7745098039216004E-2</c:v>
                </c:pt>
                <c:pt idx="239">
                  <c:v>7.7745098039216004E-2</c:v>
                </c:pt>
                <c:pt idx="240">
                  <c:v>7.7745098039216004E-2</c:v>
                </c:pt>
                <c:pt idx="241">
                  <c:v>7.7745098039216004E-2</c:v>
                </c:pt>
                <c:pt idx="242">
                  <c:v>7.7745098039216004E-2</c:v>
                </c:pt>
                <c:pt idx="243">
                  <c:v>7.7745098039216004E-2</c:v>
                </c:pt>
                <c:pt idx="244">
                  <c:v>8.6862745098039706E-2</c:v>
                </c:pt>
                <c:pt idx="245">
                  <c:v>8.6862745098039706E-2</c:v>
                </c:pt>
                <c:pt idx="246">
                  <c:v>8.6862745098039706E-2</c:v>
                </c:pt>
                <c:pt idx="247">
                  <c:v>8.6862745098039706E-2</c:v>
                </c:pt>
                <c:pt idx="248">
                  <c:v>8.6862745098039706E-2</c:v>
                </c:pt>
                <c:pt idx="249">
                  <c:v>8.6862745098039706E-2</c:v>
                </c:pt>
                <c:pt idx="250">
                  <c:v>8.6862745098039706E-2</c:v>
                </c:pt>
                <c:pt idx="251">
                  <c:v>8.6862745098039706E-2</c:v>
                </c:pt>
                <c:pt idx="252">
                  <c:v>8.6862745098039706E-2</c:v>
                </c:pt>
                <c:pt idx="253">
                  <c:v>8.6862745098039706E-2</c:v>
                </c:pt>
                <c:pt idx="254">
                  <c:v>6.5098039215686701E-2</c:v>
                </c:pt>
                <c:pt idx="255">
                  <c:v>6.5098039215686701E-2</c:v>
                </c:pt>
                <c:pt idx="256">
                  <c:v>6.6176470588235295E-2</c:v>
                </c:pt>
                <c:pt idx="257">
                  <c:v>6.8333333333333801E-2</c:v>
                </c:pt>
                <c:pt idx="258">
                  <c:v>6.8333333333333801E-2</c:v>
                </c:pt>
                <c:pt idx="259">
                  <c:v>6.8333333333333801E-2</c:v>
                </c:pt>
                <c:pt idx="260">
                  <c:v>6.8333333333333801E-2</c:v>
                </c:pt>
                <c:pt idx="261">
                  <c:v>6.8333333333333801E-2</c:v>
                </c:pt>
                <c:pt idx="262">
                  <c:v>6.8333333333333801E-2</c:v>
                </c:pt>
                <c:pt idx="263">
                  <c:v>6.8333333333333801E-2</c:v>
                </c:pt>
                <c:pt idx="264">
                  <c:v>6.8333333333333801E-2</c:v>
                </c:pt>
                <c:pt idx="265">
                  <c:v>6.8333333333333801E-2</c:v>
                </c:pt>
                <c:pt idx="266">
                  <c:v>6.8333333333333801E-2</c:v>
                </c:pt>
                <c:pt idx="267">
                  <c:v>6.8333333333333801E-2</c:v>
                </c:pt>
                <c:pt idx="268">
                  <c:v>6.8333333333333801E-2</c:v>
                </c:pt>
                <c:pt idx="269">
                  <c:v>9.7647058823529503E-2</c:v>
                </c:pt>
                <c:pt idx="270">
                  <c:v>9.7647058823529503E-2</c:v>
                </c:pt>
                <c:pt idx="271">
                  <c:v>9.7647058823529503E-2</c:v>
                </c:pt>
                <c:pt idx="272">
                  <c:v>9.7647058823529503E-2</c:v>
                </c:pt>
                <c:pt idx="273">
                  <c:v>9.7647058823529503E-2</c:v>
                </c:pt>
                <c:pt idx="274">
                  <c:v>9.2254901960784702E-2</c:v>
                </c:pt>
                <c:pt idx="275">
                  <c:v>9.2254901960784702E-2</c:v>
                </c:pt>
                <c:pt idx="276">
                  <c:v>9.2254901960784702E-2</c:v>
                </c:pt>
                <c:pt idx="277">
                  <c:v>9.2254901960784702E-2</c:v>
                </c:pt>
                <c:pt idx="278">
                  <c:v>9.2254901960784702E-2</c:v>
                </c:pt>
                <c:pt idx="279">
                  <c:v>6.2058823529411999E-2</c:v>
                </c:pt>
                <c:pt idx="280">
                  <c:v>6.2058823529411999E-2</c:v>
                </c:pt>
                <c:pt idx="281">
                  <c:v>6.2058823529411999E-2</c:v>
                </c:pt>
                <c:pt idx="282">
                  <c:v>6.2058823529411999E-2</c:v>
                </c:pt>
                <c:pt idx="283">
                  <c:v>4.1274509803921597E-2</c:v>
                </c:pt>
                <c:pt idx="284">
                  <c:v>5.8529411764705899E-2</c:v>
                </c:pt>
                <c:pt idx="285">
                  <c:v>5.1470588235294101E-2</c:v>
                </c:pt>
                <c:pt idx="286">
                  <c:v>4.6666666666666697E-2</c:v>
                </c:pt>
                <c:pt idx="287">
                  <c:v>8.1568627450980397E-2</c:v>
                </c:pt>
                <c:pt idx="288">
                  <c:v>8.1568627450980397E-2</c:v>
                </c:pt>
                <c:pt idx="289">
                  <c:v>8.1568627450980397E-2</c:v>
                </c:pt>
                <c:pt idx="290">
                  <c:v>7.7941176470588305E-2</c:v>
                </c:pt>
                <c:pt idx="291">
                  <c:v>7.7941176470588305E-2</c:v>
                </c:pt>
                <c:pt idx="292">
                  <c:v>7.7941176470588305E-2</c:v>
                </c:pt>
                <c:pt idx="293">
                  <c:v>0.16588235294117701</c:v>
                </c:pt>
                <c:pt idx="294">
                  <c:v>0.16588235294117701</c:v>
                </c:pt>
                <c:pt idx="295">
                  <c:v>0.16588235294117701</c:v>
                </c:pt>
                <c:pt idx="296">
                  <c:v>0.16588235294117701</c:v>
                </c:pt>
                <c:pt idx="297">
                  <c:v>0.16588235294117701</c:v>
                </c:pt>
                <c:pt idx="298">
                  <c:v>5.1372549019607902E-2</c:v>
                </c:pt>
                <c:pt idx="299">
                  <c:v>5.1372549019607902E-2</c:v>
                </c:pt>
                <c:pt idx="300">
                  <c:v>5.1372549019607902E-2</c:v>
                </c:pt>
                <c:pt idx="301">
                  <c:v>8.9117647058823496E-2</c:v>
                </c:pt>
                <c:pt idx="302">
                  <c:v>8.9117647058823496E-2</c:v>
                </c:pt>
                <c:pt idx="303">
                  <c:v>8.9117647058823496E-2</c:v>
                </c:pt>
                <c:pt idx="304">
                  <c:v>5.0784313725490401E-2</c:v>
                </c:pt>
                <c:pt idx="305">
                  <c:v>5.0784313725490401E-2</c:v>
                </c:pt>
                <c:pt idx="306">
                  <c:v>5.0784313725490401E-2</c:v>
                </c:pt>
                <c:pt idx="307">
                  <c:v>5.0784313725490401E-2</c:v>
                </c:pt>
                <c:pt idx="308">
                  <c:v>0.126470588235294</c:v>
                </c:pt>
                <c:pt idx="309">
                  <c:v>0.126470588235294</c:v>
                </c:pt>
                <c:pt idx="310">
                  <c:v>0.126470588235294</c:v>
                </c:pt>
                <c:pt idx="311">
                  <c:v>0.126470588235294</c:v>
                </c:pt>
                <c:pt idx="312">
                  <c:v>0.126470588235294</c:v>
                </c:pt>
                <c:pt idx="313">
                  <c:v>0.126470588235294</c:v>
                </c:pt>
                <c:pt idx="314">
                  <c:v>0.126470588235294</c:v>
                </c:pt>
                <c:pt idx="315">
                  <c:v>0.126470588235294</c:v>
                </c:pt>
                <c:pt idx="316">
                  <c:v>0.126470588235294</c:v>
                </c:pt>
                <c:pt idx="317">
                  <c:v>0.126470588235294</c:v>
                </c:pt>
                <c:pt idx="318">
                  <c:v>0.126470588235294</c:v>
                </c:pt>
                <c:pt idx="319">
                  <c:v>0.126470588235294</c:v>
                </c:pt>
                <c:pt idx="320">
                  <c:v>0.10176470588235299</c:v>
                </c:pt>
                <c:pt idx="321">
                  <c:v>0.10176470588235299</c:v>
                </c:pt>
                <c:pt idx="322">
                  <c:v>0.10176470588235299</c:v>
                </c:pt>
                <c:pt idx="323">
                  <c:v>0.10176470588235299</c:v>
                </c:pt>
                <c:pt idx="324">
                  <c:v>0.10176470588235299</c:v>
                </c:pt>
                <c:pt idx="325">
                  <c:v>0.10176470588235299</c:v>
                </c:pt>
                <c:pt idx="326">
                  <c:v>0.10176470588235299</c:v>
                </c:pt>
                <c:pt idx="327">
                  <c:v>0.10176470588235299</c:v>
                </c:pt>
                <c:pt idx="328">
                  <c:v>6.1176470588235499E-2</c:v>
                </c:pt>
                <c:pt idx="329">
                  <c:v>6.1176470588235499E-2</c:v>
                </c:pt>
                <c:pt idx="330">
                  <c:v>6.1176470588235499E-2</c:v>
                </c:pt>
                <c:pt idx="331">
                  <c:v>8.8823529411764704E-2</c:v>
                </c:pt>
                <c:pt idx="332">
                  <c:v>8.8823529411764704E-2</c:v>
                </c:pt>
                <c:pt idx="333">
                  <c:v>8.0294117647058794E-2</c:v>
                </c:pt>
                <c:pt idx="334">
                  <c:v>8.0294117647058794E-2</c:v>
                </c:pt>
                <c:pt idx="335">
                  <c:v>8.0294117647058794E-2</c:v>
                </c:pt>
                <c:pt idx="336">
                  <c:v>8.0294117647058794E-2</c:v>
                </c:pt>
                <c:pt idx="337">
                  <c:v>8.0294117647058794E-2</c:v>
                </c:pt>
                <c:pt idx="338">
                  <c:v>8.0294117647058794E-2</c:v>
                </c:pt>
                <c:pt idx="339">
                  <c:v>8.0294117647058794E-2</c:v>
                </c:pt>
                <c:pt idx="340">
                  <c:v>8.0294117647058794E-2</c:v>
                </c:pt>
                <c:pt idx="341">
                  <c:v>4.43137254901965E-2</c:v>
                </c:pt>
                <c:pt idx="342">
                  <c:v>4.7941176470588098E-2</c:v>
                </c:pt>
                <c:pt idx="343">
                  <c:v>6.6470588235294101E-2</c:v>
                </c:pt>
                <c:pt idx="344">
                  <c:v>6.6470588235294101E-2</c:v>
                </c:pt>
                <c:pt idx="345">
                  <c:v>7.2450980392156999E-2</c:v>
                </c:pt>
                <c:pt idx="346">
                  <c:v>7.2450980392156999E-2</c:v>
                </c:pt>
                <c:pt idx="347">
                  <c:v>7.0098039215686705E-2</c:v>
                </c:pt>
                <c:pt idx="348">
                  <c:v>4.9117647058824002E-2</c:v>
                </c:pt>
                <c:pt idx="349">
                  <c:v>4.1666666666666699E-2</c:v>
                </c:pt>
                <c:pt idx="350">
                  <c:v>4.1666666666666699E-2</c:v>
                </c:pt>
                <c:pt idx="351">
                  <c:v>4.5980392156862802E-2</c:v>
                </c:pt>
                <c:pt idx="352">
                  <c:v>4.5980392156862802E-2</c:v>
                </c:pt>
                <c:pt idx="353">
                  <c:v>4.9215686274509798E-2</c:v>
                </c:pt>
                <c:pt idx="354">
                  <c:v>4.8137254901960899E-2</c:v>
                </c:pt>
                <c:pt idx="355">
                  <c:v>4.8137254901960899E-2</c:v>
                </c:pt>
                <c:pt idx="356">
                  <c:v>0.20686274509803901</c:v>
                </c:pt>
                <c:pt idx="357">
                  <c:v>0.20686274509803901</c:v>
                </c:pt>
                <c:pt idx="358">
                  <c:v>0.20686274509803901</c:v>
                </c:pt>
                <c:pt idx="359">
                  <c:v>0.20686274509803901</c:v>
                </c:pt>
                <c:pt idx="360">
                  <c:v>0.20686274509803901</c:v>
                </c:pt>
                <c:pt idx="361">
                  <c:v>0.20686274509803901</c:v>
                </c:pt>
                <c:pt idx="362">
                  <c:v>0.20686274509803901</c:v>
                </c:pt>
                <c:pt idx="363">
                  <c:v>0.20686274509803901</c:v>
                </c:pt>
                <c:pt idx="364">
                  <c:v>0.20686274509803901</c:v>
                </c:pt>
                <c:pt idx="365">
                  <c:v>0.20686274509803901</c:v>
                </c:pt>
                <c:pt idx="366">
                  <c:v>0.20686274509803901</c:v>
                </c:pt>
                <c:pt idx="367">
                  <c:v>0.20686274509803901</c:v>
                </c:pt>
                <c:pt idx="368">
                  <c:v>0.20686274509803901</c:v>
                </c:pt>
                <c:pt idx="369">
                  <c:v>0.20686274509803901</c:v>
                </c:pt>
                <c:pt idx="370">
                  <c:v>0.20686274509803901</c:v>
                </c:pt>
                <c:pt idx="371">
                  <c:v>0.20686274509803901</c:v>
                </c:pt>
                <c:pt idx="372">
                  <c:v>0.20686274509803901</c:v>
                </c:pt>
                <c:pt idx="373">
                  <c:v>0.20686274509803901</c:v>
                </c:pt>
                <c:pt idx="374">
                  <c:v>0.20686274509803901</c:v>
                </c:pt>
                <c:pt idx="375">
                  <c:v>0.20686274509803901</c:v>
                </c:pt>
                <c:pt idx="376">
                  <c:v>0.20686274509803901</c:v>
                </c:pt>
                <c:pt idx="377">
                  <c:v>0.20686274509803901</c:v>
                </c:pt>
                <c:pt idx="378">
                  <c:v>0.20686274509803901</c:v>
                </c:pt>
                <c:pt idx="379">
                  <c:v>0.20686274509803901</c:v>
                </c:pt>
                <c:pt idx="380">
                  <c:v>0.20686274509803901</c:v>
                </c:pt>
                <c:pt idx="381">
                  <c:v>0.20686274509803901</c:v>
                </c:pt>
                <c:pt idx="382">
                  <c:v>0.20686274509803901</c:v>
                </c:pt>
                <c:pt idx="383">
                  <c:v>0.20686274509803901</c:v>
                </c:pt>
                <c:pt idx="384">
                  <c:v>0.20686274509803901</c:v>
                </c:pt>
                <c:pt idx="385">
                  <c:v>0.20686274509803901</c:v>
                </c:pt>
                <c:pt idx="386">
                  <c:v>0.20686274509803901</c:v>
                </c:pt>
                <c:pt idx="387">
                  <c:v>0.20686274509803901</c:v>
                </c:pt>
                <c:pt idx="388">
                  <c:v>0.20686274509803901</c:v>
                </c:pt>
                <c:pt idx="389">
                  <c:v>0.20686274509803901</c:v>
                </c:pt>
                <c:pt idx="390">
                  <c:v>0.20686274509803901</c:v>
                </c:pt>
                <c:pt idx="391">
                  <c:v>0.20686274509803901</c:v>
                </c:pt>
                <c:pt idx="392">
                  <c:v>0.20686274509803901</c:v>
                </c:pt>
                <c:pt idx="393">
                  <c:v>0.20686274509803901</c:v>
                </c:pt>
                <c:pt idx="394">
                  <c:v>0.20686274509803901</c:v>
                </c:pt>
                <c:pt idx="395">
                  <c:v>0.20686274509803901</c:v>
                </c:pt>
                <c:pt idx="396">
                  <c:v>0.20686274509803901</c:v>
                </c:pt>
                <c:pt idx="397">
                  <c:v>0.20686274509803901</c:v>
                </c:pt>
                <c:pt idx="398">
                  <c:v>0.20686274509803901</c:v>
                </c:pt>
                <c:pt idx="399">
                  <c:v>0.20686274509803901</c:v>
                </c:pt>
                <c:pt idx="400">
                  <c:v>0.20686274509803901</c:v>
                </c:pt>
                <c:pt idx="401">
                  <c:v>0.20686274509803901</c:v>
                </c:pt>
                <c:pt idx="402">
                  <c:v>0.20686274509803901</c:v>
                </c:pt>
                <c:pt idx="403">
                  <c:v>0.20686274509803901</c:v>
                </c:pt>
                <c:pt idx="404">
                  <c:v>0.20686274509803901</c:v>
                </c:pt>
                <c:pt idx="405">
                  <c:v>0.20686274509803901</c:v>
                </c:pt>
                <c:pt idx="406">
                  <c:v>0.20686274509803901</c:v>
                </c:pt>
                <c:pt idx="407">
                  <c:v>0.20686274509803901</c:v>
                </c:pt>
                <c:pt idx="408">
                  <c:v>0.20686274509803901</c:v>
                </c:pt>
                <c:pt idx="409">
                  <c:v>0.20686274509803901</c:v>
                </c:pt>
                <c:pt idx="410">
                  <c:v>0.20686274509803901</c:v>
                </c:pt>
                <c:pt idx="411">
                  <c:v>0.20686274509803901</c:v>
                </c:pt>
                <c:pt idx="412">
                  <c:v>0.20686274509803901</c:v>
                </c:pt>
                <c:pt idx="413">
                  <c:v>0.20686274509803901</c:v>
                </c:pt>
                <c:pt idx="414">
                  <c:v>0.20686274509803901</c:v>
                </c:pt>
                <c:pt idx="415">
                  <c:v>0.20686274509803901</c:v>
                </c:pt>
                <c:pt idx="416">
                  <c:v>0.20686274509803901</c:v>
                </c:pt>
                <c:pt idx="417">
                  <c:v>0.20686274509803901</c:v>
                </c:pt>
                <c:pt idx="418">
                  <c:v>0.20686274509803901</c:v>
                </c:pt>
                <c:pt idx="419">
                  <c:v>0.20686274509803901</c:v>
                </c:pt>
                <c:pt idx="420">
                  <c:v>0.20686274509803901</c:v>
                </c:pt>
                <c:pt idx="421">
                  <c:v>0.20686274509803901</c:v>
                </c:pt>
                <c:pt idx="422">
                  <c:v>0.20686274509803901</c:v>
                </c:pt>
                <c:pt idx="423">
                  <c:v>0.20686274509803901</c:v>
                </c:pt>
                <c:pt idx="424">
                  <c:v>0.20686274509803901</c:v>
                </c:pt>
                <c:pt idx="425">
                  <c:v>0.20686274509803901</c:v>
                </c:pt>
                <c:pt idx="426">
                  <c:v>0.20686274509803901</c:v>
                </c:pt>
                <c:pt idx="427">
                  <c:v>0.20686274509803901</c:v>
                </c:pt>
                <c:pt idx="428">
                  <c:v>0.20686274509803901</c:v>
                </c:pt>
                <c:pt idx="429">
                  <c:v>0.20686274509803901</c:v>
                </c:pt>
                <c:pt idx="430">
                  <c:v>0.20686274509803901</c:v>
                </c:pt>
                <c:pt idx="431">
                  <c:v>0.20686274509803901</c:v>
                </c:pt>
                <c:pt idx="432">
                  <c:v>0.20686274509803901</c:v>
                </c:pt>
                <c:pt idx="433">
                  <c:v>0.20686274509803901</c:v>
                </c:pt>
                <c:pt idx="434">
                  <c:v>0.20686274509803901</c:v>
                </c:pt>
                <c:pt idx="435">
                  <c:v>0.20686274509803901</c:v>
                </c:pt>
                <c:pt idx="436">
                  <c:v>0.20686274509803901</c:v>
                </c:pt>
                <c:pt idx="437">
                  <c:v>0.20686274509803901</c:v>
                </c:pt>
                <c:pt idx="438">
                  <c:v>0.20686274509803901</c:v>
                </c:pt>
                <c:pt idx="439">
                  <c:v>0.20686274509803901</c:v>
                </c:pt>
                <c:pt idx="440">
                  <c:v>0.20686274509803901</c:v>
                </c:pt>
                <c:pt idx="441">
                  <c:v>0.20686274509803901</c:v>
                </c:pt>
                <c:pt idx="442">
                  <c:v>0.20686274509803901</c:v>
                </c:pt>
                <c:pt idx="443">
                  <c:v>0.20686274509803901</c:v>
                </c:pt>
                <c:pt idx="444">
                  <c:v>0.20686274509803901</c:v>
                </c:pt>
                <c:pt idx="445">
                  <c:v>0.20686274509803901</c:v>
                </c:pt>
                <c:pt idx="446">
                  <c:v>0.20686274509803901</c:v>
                </c:pt>
                <c:pt idx="447">
                  <c:v>0.20686274509803901</c:v>
                </c:pt>
                <c:pt idx="448">
                  <c:v>0.20686274509803901</c:v>
                </c:pt>
                <c:pt idx="449">
                  <c:v>0.20686274509803901</c:v>
                </c:pt>
                <c:pt idx="450">
                  <c:v>0.20686274509803901</c:v>
                </c:pt>
                <c:pt idx="451">
                  <c:v>0.20686274509803901</c:v>
                </c:pt>
                <c:pt idx="452">
                  <c:v>0.20686274509803901</c:v>
                </c:pt>
                <c:pt idx="453">
                  <c:v>0.20686274509803901</c:v>
                </c:pt>
                <c:pt idx="454">
                  <c:v>0.20686274509803901</c:v>
                </c:pt>
                <c:pt idx="455">
                  <c:v>0.20686274509803901</c:v>
                </c:pt>
                <c:pt idx="456">
                  <c:v>0.20686274509803901</c:v>
                </c:pt>
                <c:pt idx="457">
                  <c:v>0.20686274509803901</c:v>
                </c:pt>
                <c:pt idx="458">
                  <c:v>0.20686274509803901</c:v>
                </c:pt>
                <c:pt idx="459">
                  <c:v>0.20686274509803901</c:v>
                </c:pt>
                <c:pt idx="460">
                  <c:v>0.20686274509803901</c:v>
                </c:pt>
                <c:pt idx="461">
                  <c:v>0.20686274509803901</c:v>
                </c:pt>
                <c:pt idx="462">
                  <c:v>0.20686274509803901</c:v>
                </c:pt>
                <c:pt idx="463">
                  <c:v>0.20686274509803901</c:v>
                </c:pt>
                <c:pt idx="464">
                  <c:v>0.20686274509803901</c:v>
                </c:pt>
                <c:pt idx="465">
                  <c:v>0.20686274509803901</c:v>
                </c:pt>
                <c:pt idx="466">
                  <c:v>0.20686274509803901</c:v>
                </c:pt>
                <c:pt idx="467">
                  <c:v>0.20686274509803901</c:v>
                </c:pt>
                <c:pt idx="468">
                  <c:v>0.20686274509803901</c:v>
                </c:pt>
                <c:pt idx="469">
                  <c:v>0.20686274509803901</c:v>
                </c:pt>
                <c:pt idx="470">
                  <c:v>0.20686274509803901</c:v>
                </c:pt>
                <c:pt idx="471">
                  <c:v>0.20686274509803901</c:v>
                </c:pt>
                <c:pt idx="472">
                  <c:v>0.20686274509803901</c:v>
                </c:pt>
                <c:pt idx="473">
                  <c:v>0.20686274509803901</c:v>
                </c:pt>
                <c:pt idx="474">
                  <c:v>0.20686274509803901</c:v>
                </c:pt>
                <c:pt idx="475">
                  <c:v>0.20686274509803901</c:v>
                </c:pt>
                <c:pt idx="476">
                  <c:v>0.20686274509803901</c:v>
                </c:pt>
                <c:pt idx="477">
                  <c:v>0.20686274509803901</c:v>
                </c:pt>
                <c:pt idx="478">
                  <c:v>0.20686274509803901</c:v>
                </c:pt>
                <c:pt idx="479">
                  <c:v>0.20686274509803901</c:v>
                </c:pt>
                <c:pt idx="480">
                  <c:v>0.20686274509803901</c:v>
                </c:pt>
                <c:pt idx="481">
                  <c:v>0.20686274509803901</c:v>
                </c:pt>
                <c:pt idx="482">
                  <c:v>0.20686274509803901</c:v>
                </c:pt>
                <c:pt idx="483">
                  <c:v>0.20686274509803901</c:v>
                </c:pt>
                <c:pt idx="484">
                  <c:v>0.20686274509803901</c:v>
                </c:pt>
                <c:pt idx="485">
                  <c:v>0.20686274509803901</c:v>
                </c:pt>
                <c:pt idx="486">
                  <c:v>0.20686274509803901</c:v>
                </c:pt>
                <c:pt idx="487">
                  <c:v>0.20686274509803901</c:v>
                </c:pt>
                <c:pt idx="488">
                  <c:v>0.30137254901961102</c:v>
                </c:pt>
                <c:pt idx="489">
                  <c:v>0.30137254901961102</c:v>
                </c:pt>
                <c:pt idx="490">
                  <c:v>0.30137254901961102</c:v>
                </c:pt>
                <c:pt idx="491">
                  <c:v>0.30137254901961102</c:v>
                </c:pt>
                <c:pt idx="492">
                  <c:v>0.30137254901961102</c:v>
                </c:pt>
                <c:pt idx="493">
                  <c:v>0.124411764705883</c:v>
                </c:pt>
                <c:pt idx="494">
                  <c:v>0.124411764705883</c:v>
                </c:pt>
                <c:pt idx="495">
                  <c:v>0.124411764705883</c:v>
                </c:pt>
                <c:pt idx="496">
                  <c:v>0.124411764705883</c:v>
                </c:pt>
                <c:pt idx="497">
                  <c:v>0.124411764705883</c:v>
                </c:pt>
                <c:pt idx="498">
                  <c:v>0.124411764705883</c:v>
                </c:pt>
                <c:pt idx="499">
                  <c:v>0.124411764705883</c:v>
                </c:pt>
                <c:pt idx="500">
                  <c:v>0.124411764705883</c:v>
                </c:pt>
                <c:pt idx="501">
                  <c:v>0.146372549019608</c:v>
                </c:pt>
                <c:pt idx="502">
                  <c:v>0.146372549019608</c:v>
                </c:pt>
                <c:pt idx="503">
                  <c:v>0.146372549019608</c:v>
                </c:pt>
                <c:pt idx="504">
                  <c:v>0.146372549019608</c:v>
                </c:pt>
                <c:pt idx="505">
                  <c:v>0.146372549019608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3C2-4D75-807C-42730C3E2748}"/>
            </c:ext>
          </c:extLst>
        </c:ser>
        <c:ser>
          <c:idx val="4"/>
          <c:order val="4"/>
          <c:tx>
            <c:v>Actual Data Points5</c:v>
          </c:tx>
          <c:spPr>
            <a:ln w="25400">
              <a:noFill/>
            </a:ln>
            <a:effectLst/>
          </c:spPr>
          <c:marker>
            <c:symbol val="diamond"/>
            <c:size val="4"/>
            <c:spPr>
              <a:solidFill>
                <a:srgbClr val="000000"/>
              </a:solidFill>
              <a:ln>
                <a:solidFill>
                  <a:srgbClr val="000000"/>
                </a:solidFill>
                <a:prstDash val="solid"/>
              </a:ln>
            </c:spPr>
          </c:marker>
          <c:xVal>
            <c:numRef>
              <c:f>XLM_Matrix2!$Q$2:$Q$507</c:f>
              <c:numCache>
                <c:formatCode>General</c:formatCode>
                <c:ptCount val="506"/>
                <c:pt idx="0">
                  <c:v>0.69911764705882595</c:v>
                </c:pt>
                <c:pt idx="1">
                  <c:v>0.74578431372549303</c:v>
                </c:pt>
                <c:pt idx="2">
                  <c:v>0.74578431372549303</c:v>
                </c:pt>
                <c:pt idx="3">
                  <c:v>0.69784313725490599</c:v>
                </c:pt>
                <c:pt idx="4">
                  <c:v>0.69784313725490599</c:v>
                </c:pt>
                <c:pt idx="5">
                  <c:v>0.69784313725490599</c:v>
                </c:pt>
                <c:pt idx="6">
                  <c:v>0.75362745098039596</c:v>
                </c:pt>
                <c:pt idx="7">
                  <c:v>0.75362745098039596</c:v>
                </c:pt>
                <c:pt idx="8">
                  <c:v>0.75362745098039596</c:v>
                </c:pt>
                <c:pt idx="9">
                  <c:v>0.75362745098039596</c:v>
                </c:pt>
                <c:pt idx="10">
                  <c:v>0.75362745098039596</c:v>
                </c:pt>
                <c:pt idx="11">
                  <c:v>0.75362745098039596</c:v>
                </c:pt>
                <c:pt idx="12">
                  <c:v>0.75362745098039596</c:v>
                </c:pt>
                <c:pt idx="13">
                  <c:v>0.75627450980392097</c:v>
                </c:pt>
                <c:pt idx="14">
                  <c:v>0.75627450980392097</c:v>
                </c:pt>
                <c:pt idx="15">
                  <c:v>0.75627450980392097</c:v>
                </c:pt>
                <c:pt idx="16">
                  <c:v>0.75627450980392097</c:v>
                </c:pt>
                <c:pt idx="17">
                  <c:v>0.75627450980392097</c:v>
                </c:pt>
                <c:pt idx="18">
                  <c:v>0.75627450980392097</c:v>
                </c:pt>
                <c:pt idx="19">
                  <c:v>0.75627450980392097</c:v>
                </c:pt>
                <c:pt idx="20">
                  <c:v>0.75627450980392097</c:v>
                </c:pt>
                <c:pt idx="21">
                  <c:v>0.75627450980392097</c:v>
                </c:pt>
                <c:pt idx="22">
                  <c:v>0.75627450980392097</c:v>
                </c:pt>
                <c:pt idx="23">
                  <c:v>0.75627450980392097</c:v>
                </c:pt>
                <c:pt idx="24">
                  <c:v>0.75627450980392097</c:v>
                </c:pt>
                <c:pt idx="25">
                  <c:v>0.75627450980392097</c:v>
                </c:pt>
                <c:pt idx="26">
                  <c:v>0.75627450980392097</c:v>
                </c:pt>
                <c:pt idx="27">
                  <c:v>0.75627450980392097</c:v>
                </c:pt>
                <c:pt idx="28">
                  <c:v>0.75627450980392097</c:v>
                </c:pt>
                <c:pt idx="29">
                  <c:v>0.75627450980392097</c:v>
                </c:pt>
                <c:pt idx="30">
                  <c:v>0.75627450980392097</c:v>
                </c:pt>
                <c:pt idx="31">
                  <c:v>0.75627450980392097</c:v>
                </c:pt>
                <c:pt idx="32">
                  <c:v>0.75627450980392097</c:v>
                </c:pt>
                <c:pt idx="33">
                  <c:v>0.75627450980392097</c:v>
                </c:pt>
                <c:pt idx="34">
                  <c:v>0.75627450980392097</c:v>
                </c:pt>
                <c:pt idx="35">
                  <c:v>0.73490196078431402</c:v>
                </c:pt>
                <c:pt idx="36">
                  <c:v>0.73490196078431402</c:v>
                </c:pt>
                <c:pt idx="37">
                  <c:v>0.73490196078431402</c:v>
                </c:pt>
                <c:pt idx="38">
                  <c:v>0.73490196078431402</c:v>
                </c:pt>
                <c:pt idx="39">
                  <c:v>0.70539215686274503</c:v>
                </c:pt>
                <c:pt idx="40">
                  <c:v>0.70539215686274503</c:v>
                </c:pt>
                <c:pt idx="41">
                  <c:v>0.74421568627451395</c:v>
                </c:pt>
                <c:pt idx="42">
                  <c:v>0.74421568627451395</c:v>
                </c:pt>
                <c:pt idx="43">
                  <c:v>0.74421568627451395</c:v>
                </c:pt>
                <c:pt idx="44">
                  <c:v>0.74421568627451395</c:v>
                </c:pt>
                <c:pt idx="45">
                  <c:v>0.74421568627451395</c:v>
                </c:pt>
                <c:pt idx="46">
                  <c:v>0.74421568627451395</c:v>
                </c:pt>
                <c:pt idx="47">
                  <c:v>0.74421568627451395</c:v>
                </c:pt>
                <c:pt idx="48">
                  <c:v>0.74421568627451395</c:v>
                </c:pt>
                <c:pt idx="49">
                  <c:v>0.74421568627451395</c:v>
                </c:pt>
                <c:pt idx="50">
                  <c:v>0.73176470588234999</c:v>
                </c:pt>
                <c:pt idx="51">
                  <c:v>0.73176470588234999</c:v>
                </c:pt>
                <c:pt idx="52">
                  <c:v>0.73176470588234999</c:v>
                </c:pt>
                <c:pt idx="53">
                  <c:v>0.73176470588234999</c:v>
                </c:pt>
                <c:pt idx="54">
                  <c:v>0.71568627450980704</c:v>
                </c:pt>
                <c:pt idx="55">
                  <c:v>0.68843137254902298</c:v>
                </c:pt>
                <c:pt idx="56">
                  <c:v>0.68372549019608397</c:v>
                </c:pt>
                <c:pt idx="57">
                  <c:v>0.68941176470588295</c:v>
                </c:pt>
                <c:pt idx="58">
                  <c:v>0.72676470588234998</c:v>
                </c:pt>
                <c:pt idx="59">
                  <c:v>0.72676470588234998</c:v>
                </c:pt>
                <c:pt idx="60">
                  <c:v>0.72676470588234998</c:v>
                </c:pt>
                <c:pt idx="61">
                  <c:v>0.72676470588234998</c:v>
                </c:pt>
                <c:pt idx="62">
                  <c:v>0.72676470588234998</c:v>
                </c:pt>
                <c:pt idx="63">
                  <c:v>0.72676470588234998</c:v>
                </c:pt>
                <c:pt idx="64">
                  <c:v>0.69000000000000306</c:v>
                </c:pt>
                <c:pt idx="65">
                  <c:v>0.70950980392156904</c:v>
                </c:pt>
                <c:pt idx="66">
                  <c:v>0.70950980392156904</c:v>
                </c:pt>
                <c:pt idx="67">
                  <c:v>0.73598039215686295</c:v>
                </c:pt>
                <c:pt idx="68">
                  <c:v>0.73598039215686295</c:v>
                </c:pt>
                <c:pt idx="69">
                  <c:v>0.73598039215686295</c:v>
                </c:pt>
                <c:pt idx="70">
                  <c:v>0.78245098039215399</c:v>
                </c:pt>
                <c:pt idx="71">
                  <c:v>0.78245098039215399</c:v>
                </c:pt>
                <c:pt idx="72">
                  <c:v>0.78245098039215399</c:v>
                </c:pt>
                <c:pt idx="73">
                  <c:v>0.78245098039215399</c:v>
                </c:pt>
                <c:pt idx="74">
                  <c:v>0.80225490196078397</c:v>
                </c:pt>
                <c:pt idx="75">
                  <c:v>0.80225490196078397</c:v>
                </c:pt>
                <c:pt idx="76">
                  <c:v>0.80225490196078397</c:v>
                </c:pt>
                <c:pt idx="77">
                  <c:v>0.80225490196078397</c:v>
                </c:pt>
                <c:pt idx="78">
                  <c:v>0.80225490196078397</c:v>
                </c:pt>
                <c:pt idx="79">
                  <c:v>0.80225490196078397</c:v>
                </c:pt>
                <c:pt idx="80">
                  <c:v>0.72411764705882398</c:v>
                </c:pt>
                <c:pt idx="81">
                  <c:v>0.72411764705882398</c:v>
                </c:pt>
                <c:pt idx="82">
                  <c:v>0.72411764705882398</c:v>
                </c:pt>
                <c:pt idx="83">
                  <c:v>0.72411764705882398</c:v>
                </c:pt>
                <c:pt idx="84">
                  <c:v>0.72049019607843401</c:v>
                </c:pt>
                <c:pt idx="85">
                  <c:v>0.72049019607843401</c:v>
                </c:pt>
                <c:pt idx="86">
                  <c:v>0.72049019607843401</c:v>
                </c:pt>
                <c:pt idx="87">
                  <c:v>0.72049019607843401</c:v>
                </c:pt>
                <c:pt idx="88">
                  <c:v>0.709901960784314</c:v>
                </c:pt>
                <c:pt idx="89">
                  <c:v>0.709901960784314</c:v>
                </c:pt>
                <c:pt idx="90">
                  <c:v>0.709901960784314</c:v>
                </c:pt>
                <c:pt idx="91">
                  <c:v>0.709901960784314</c:v>
                </c:pt>
                <c:pt idx="92">
                  <c:v>0.82392156862745103</c:v>
                </c:pt>
                <c:pt idx="93">
                  <c:v>0.82392156862745103</c:v>
                </c:pt>
                <c:pt idx="94">
                  <c:v>0.82392156862745103</c:v>
                </c:pt>
                <c:pt idx="95">
                  <c:v>0.70480392156862803</c:v>
                </c:pt>
                <c:pt idx="96">
                  <c:v>0.70480392156862803</c:v>
                </c:pt>
                <c:pt idx="97">
                  <c:v>0.70480392156862803</c:v>
                </c:pt>
                <c:pt idx="98">
                  <c:v>0.70480392156862803</c:v>
                </c:pt>
                <c:pt idx="99">
                  <c:v>0.70480392156862803</c:v>
                </c:pt>
                <c:pt idx="100">
                  <c:v>0.76039215686274497</c:v>
                </c:pt>
                <c:pt idx="101">
                  <c:v>0.76039215686274497</c:v>
                </c:pt>
                <c:pt idx="102">
                  <c:v>0.76039215686274497</c:v>
                </c:pt>
                <c:pt idx="103">
                  <c:v>0.76039215686274497</c:v>
                </c:pt>
                <c:pt idx="104">
                  <c:v>0.76039215686274497</c:v>
                </c:pt>
                <c:pt idx="105">
                  <c:v>0.76039215686274497</c:v>
                </c:pt>
                <c:pt idx="106">
                  <c:v>0.76039215686274497</c:v>
                </c:pt>
                <c:pt idx="107">
                  <c:v>0.76039215686274497</c:v>
                </c:pt>
                <c:pt idx="108">
                  <c:v>0.76039215686274497</c:v>
                </c:pt>
                <c:pt idx="109">
                  <c:v>0.76039215686274497</c:v>
                </c:pt>
                <c:pt idx="110">
                  <c:v>0.76039215686274497</c:v>
                </c:pt>
                <c:pt idx="111">
                  <c:v>0.77460784313725395</c:v>
                </c:pt>
                <c:pt idx="112">
                  <c:v>0.77460784313725395</c:v>
                </c:pt>
                <c:pt idx="113">
                  <c:v>0.77460784313725395</c:v>
                </c:pt>
                <c:pt idx="114">
                  <c:v>0.77460784313725395</c:v>
                </c:pt>
                <c:pt idx="115">
                  <c:v>0.77460784313725395</c:v>
                </c:pt>
                <c:pt idx="116">
                  <c:v>0.77460784313725395</c:v>
                </c:pt>
                <c:pt idx="117">
                  <c:v>0.77460784313725395</c:v>
                </c:pt>
                <c:pt idx="118">
                  <c:v>0.77460784313725395</c:v>
                </c:pt>
                <c:pt idx="119">
                  <c:v>0.77460784313725395</c:v>
                </c:pt>
                <c:pt idx="120">
                  <c:v>0.92794117647059404</c:v>
                </c:pt>
                <c:pt idx="121">
                  <c:v>0.92794117647059404</c:v>
                </c:pt>
                <c:pt idx="122">
                  <c:v>0.92794117647059404</c:v>
                </c:pt>
                <c:pt idx="123">
                  <c:v>0.92794117647059404</c:v>
                </c:pt>
                <c:pt idx="124">
                  <c:v>0.92794117647059404</c:v>
                </c:pt>
                <c:pt idx="125">
                  <c:v>0.92794117647059404</c:v>
                </c:pt>
                <c:pt idx="126">
                  <c:v>0.92794117647059404</c:v>
                </c:pt>
                <c:pt idx="127">
                  <c:v>0.89107843137255105</c:v>
                </c:pt>
                <c:pt idx="128">
                  <c:v>0.89107843137255105</c:v>
                </c:pt>
                <c:pt idx="129">
                  <c:v>0.89107843137255105</c:v>
                </c:pt>
                <c:pt idx="130">
                  <c:v>0.89107843137255105</c:v>
                </c:pt>
                <c:pt idx="131">
                  <c:v>0.89107843137255105</c:v>
                </c:pt>
                <c:pt idx="132">
                  <c:v>0.89107843137255105</c:v>
                </c:pt>
                <c:pt idx="133">
                  <c:v>0.89107843137255105</c:v>
                </c:pt>
                <c:pt idx="134">
                  <c:v>0.89107843137255105</c:v>
                </c:pt>
                <c:pt idx="135">
                  <c:v>0.89107843137255105</c:v>
                </c:pt>
                <c:pt idx="136">
                  <c:v>0.89107843137255105</c:v>
                </c:pt>
                <c:pt idx="137">
                  <c:v>0.89107843137255105</c:v>
                </c:pt>
                <c:pt idx="138">
                  <c:v>0.89107843137255105</c:v>
                </c:pt>
                <c:pt idx="139">
                  <c:v>0.89107843137255105</c:v>
                </c:pt>
                <c:pt idx="140">
                  <c:v>0.89107843137255105</c:v>
                </c:pt>
                <c:pt idx="141">
                  <c:v>0.89107843137255105</c:v>
                </c:pt>
                <c:pt idx="142">
                  <c:v>0.86843137254902303</c:v>
                </c:pt>
                <c:pt idx="143">
                  <c:v>0.86843137254902303</c:v>
                </c:pt>
                <c:pt idx="144">
                  <c:v>0.86843137254902303</c:v>
                </c:pt>
                <c:pt idx="145">
                  <c:v>0.86843137254902303</c:v>
                </c:pt>
                <c:pt idx="146">
                  <c:v>0.86843137254902303</c:v>
                </c:pt>
                <c:pt idx="147">
                  <c:v>0.86843137254902303</c:v>
                </c:pt>
                <c:pt idx="148">
                  <c:v>0.86843137254902303</c:v>
                </c:pt>
                <c:pt idx="149">
                  <c:v>0.86843137254902303</c:v>
                </c:pt>
                <c:pt idx="150">
                  <c:v>0.86843137254902303</c:v>
                </c:pt>
                <c:pt idx="151">
                  <c:v>0.86843137254902303</c:v>
                </c:pt>
                <c:pt idx="152">
                  <c:v>0.86843137254902303</c:v>
                </c:pt>
                <c:pt idx="153">
                  <c:v>0.86843137254902303</c:v>
                </c:pt>
                <c:pt idx="154">
                  <c:v>0.86843137254902303</c:v>
                </c:pt>
                <c:pt idx="155">
                  <c:v>0.86843137254902303</c:v>
                </c:pt>
                <c:pt idx="156">
                  <c:v>0.86843137254902303</c:v>
                </c:pt>
                <c:pt idx="157">
                  <c:v>0.86843137254902303</c:v>
                </c:pt>
                <c:pt idx="158">
                  <c:v>0.86843137254902303</c:v>
                </c:pt>
                <c:pt idx="159">
                  <c:v>0.86843137254902303</c:v>
                </c:pt>
                <c:pt idx="160">
                  <c:v>0.86843137254902303</c:v>
                </c:pt>
                <c:pt idx="161">
                  <c:v>0.86843137254902303</c:v>
                </c:pt>
                <c:pt idx="162">
                  <c:v>0.86843137254902303</c:v>
                </c:pt>
                <c:pt idx="163">
                  <c:v>0.86843137254902303</c:v>
                </c:pt>
                <c:pt idx="164">
                  <c:v>0.86843137254902303</c:v>
                </c:pt>
                <c:pt idx="165">
                  <c:v>0.86843137254902303</c:v>
                </c:pt>
                <c:pt idx="166">
                  <c:v>0.86843137254902303</c:v>
                </c:pt>
                <c:pt idx="167">
                  <c:v>0.86843137254902303</c:v>
                </c:pt>
                <c:pt idx="168">
                  <c:v>0.86843137254902303</c:v>
                </c:pt>
                <c:pt idx="169">
                  <c:v>0.86843137254902303</c:v>
                </c:pt>
                <c:pt idx="170">
                  <c:v>0.86843137254902303</c:v>
                </c:pt>
                <c:pt idx="171">
                  <c:v>0.86843137254902303</c:v>
                </c:pt>
                <c:pt idx="172">
                  <c:v>0.71617647058823597</c:v>
                </c:pt>
                <c:pt idx="173">
                  <c:v>0.71617647058823597</c:v>
                </c:pt>
                <c:pt idx="174">
                  <c:v>0.71617647058823597</c:v>
                </c:pt>
                <c:pt idx="175">
                  <c:v>0.71617647058823597</c:v>
                </c:pt>
                <c:pt idx="176">
                  <c:v>0.71617647058823597</c:v>
                </c:pt>
                <c:pt idx="177">
                  <c:v>0.71617647058823597</c:v>
                </c:pt>
                <c:pt idx="178">
                  <c:v>0.71617647058823597</c:v>
                </c:pt>
                <c:pt idx="179">
                  <c:v>0.70058823529411796</c:v>
                </c:pt>
                <c:pt idx="180">
                  <c:v>0.70058823529411796</c:v>
                </c:pt>
                <c:pt idx="181">
                  <c:v>0.70058823529411796</c:v>
                </c:pt>
                <c:pt idx="182">
                  <c:v>0.70058823529411796</c:v>
                </c:pt>
                <c:pt idx="183">
                  <c:v>0.70058823529411796</c:v>
                </c:pt>
                <c:pt idx="184">
                  <c:v>0.70058823529411796</c:v>
                </c:pt>
                <c:pt idx="185">
                  <c:v>0.70058823529411796</c:v>
                </c:pt>
                <c:pt idx="186">
                  <c:v>0.70058823529411796</c:v>
                </c:pt>
                <c:pt idx="187">
                  <c:v>0.710196078431375</c:v>
                </c:pt>
                <c:pt idx="188">
                  <c:v>0.710196078431375</c:v>
                </c:pt>
                <c:pt idx="189">
                  <c:v>0.710196078431375</c:v>
                </c:pt>
                <c:pt idx="190">
                  <c:v>0.710196078431375</c:v>
                </c:pt>
                <c:pt idx="191">
                  <c:v>0.710196078431375</c:v>
                </c:pt>
                <c:pt idx="192">
                  <c:v>0.710196078431375</c:v>
                </c:pt>
                <c:pt idx="193">
                  <c:v>0.705196078431375</c:v>
                </c:pt>
                <c:pt idx="194">
                  <c:v>0.705196078431375</c:v>
                </c:pt>
                <c:pt idx="195">
                  <c:v>0.68098039215686401</c:v>
                </c:pt>
                <c:pt idx="196">
                  <c:v>0.69137254901960699</c:v>
                </c:pt>
                <c:pt idx="197">
                  <c:v>0.69137254901960699</c:v>
                </c:pt>
                <c:pt idx="198">
                  <c:v>0.69137254901960699</c:v>
                </c:pt>
                <c:pt idx="199">
                  <c:v>0.69088235294117895</c:v>
                </c:pt>
                <c:pt idx="200">
                  <c:v>0.69088235294117895</c:v>
                </c:pt>
                <c:pt idx="201">
                  <c:v>0.69637254901960699</c:v>
                </c:pt>
                <c:pt idx="202">
                  <c:v>0.69637254901960699</c:v>
                </c:pt>
                <c:pt idx="203">
                  <c:v>0.70274509803921903</c:v>
                </c:pt>
                <c:pt idx="204">
                  <c:v>0.70274509803921903</c:v>
                </c:pt>
                <c:pt idx="205">
                  <c:v>0.78029411764705903</c:v>
                </c:pt>
                <c:pt idx="206">
                  <c:v>0.78029411764705903</c:v>
                </c:pt>
                <c:pt idx="207">
                  <c:v>0.78029411764705903</c:v>
                </c:pt>
                <c:pt idx="208">
                  <c:v>0.78029411764705903</c:v>
                </c:pt>
                <c:pt idx="209">
                  <c:v>0.78029411764705903</c:v>
                </c:pt>
                <c:pt idx="210">
                  <c:v>0.78029411764705903</c:v>
                </c:pt>
                <c:pt idx="211">
                  <c:v>0.78029411764705903</c:v>
                </c:pt>
                <c:pt idx="212">
                  <c:v>0.78029411764705903</c:v>
                </c:pt>
                <c:pt idx="213">
                  <c:v>0.78029411764705903</c:v>
                </c:pt>
                <c:pt idx="214">
                  <c:v>0.78029411764705903</c:v>
                </c:pt>
                <c:pt idx="215">
                  <c:v>0.78029411764705903</c:v>
                </c:pt>
                <c:pt idx="216">
                  <c:v>0.81264705882353305</c:v>
                </c:pt>
                <c:pt idx="217">
                  <c:v>0.81264705882353305</c:v>
                </c:pt>
                <c:pt idx="218">
                  <c:v>0.81264705882353305</c:v>
                </c:pt>
                <c:pt idx="219">
                  <c:v>0.81264705882353305</c:v>
                </c:pt>
                <c:pt idx="220">
                  <c:v>0.73725490196078503</c:v>
                </c:pt>
                <c:pt idx="221">
                  <c:v>0.73725490196078503</c:v>
                </c:pt>
                <c:pt idx="222">
                  <c:v>0.73725490196078503</c:v>
                </c:pt>
                <c:pt idx="223">
                  <c:v>0.73725490196078503</c:v>
                </c:pt>
                <c:pt idx="224">
                  <c:v>0.73725490196078503</c:v>
                </c:pt>
                <c:pt idx="225">
                  <c:v>0.73725490196078503</c:v>
                </c:pt>
                <c:pt idx="226">
                  <c:v>0.73725490196078503</c:v>
                </c:pt>
                <c:pt idx="227">
                  <c:v>0.73725490196078503</c:v>
                </c:pt>
                <c:pt idx="228">
                  <c:v>0.73725490196078503</c:v>
                </c:pt>
                <c:pt idx="229">
                  <c:v>0.73725490196078503</c:v>
                </c:pt>
                <c:pt idx="230">
                  <c:v>0.73725490196078503</c:v>
                </c:pt>
                <c:pt idx="231">
                  <c:v>0.73725490196078503</c:v>
                </c:pt>
                <c:pt idx="232">
                  <c:v>0.73725490196078503</c:v>
                </c:pt>
                <c:pt idx="233">
                  <c:v>0.73725490196078503</c:v>
                </c:pt>
                <c:pt idx="234">
                  <c:v>0.73725490196078503</c:v>
                </c:pt>
                <c:pt idx="235">
                  <c:v>0.73725490196078503</c:v>
                </c:pt>
                <c:pt idx="236">
                  <c:v>0.73725490196078503</c:v>
                </c:pt>
                <c:pt idx="237">
                  <c:v>0.73725490196078503</c:v>
                </c:pt>
                <c:pt idx="238">
                  <c:v>0.72480392156862805</c:v>
                </c:pt>
                <c:pt idx="239">
                  <c:v>0.72480392156862805</c:v>
                </c:pt>
                <c:pt idx="240">
                  <c:v>0.72480392156862805</c:v>
                </c:pt>
                <c:pt idx="241">
                  <c:v>0.72480392156862805</c:v>
                </c:pt>
                <c:pt idx="242">
                  <c:v>0.72480392156862805</c:v>
                </c:pt>
                <c:pt idx="243">
                  <c:v>0.72480392156862805</c:v>
                </c:pt>
                <c:pt idx="244">
                  <c:v>0.73392156862745195</c:v>
                </c:pt>
                <c:pt idx="245">
                  <c:v>0.73392156862745195</c:v>
                </c:pt>
                <c:pt idx="246">
                  <c:v>0.73392156862745195</c:v>
                </c:pt>
                <c:pt idx="247">
                  <c:v>0.73392156862745195</c:v>
                </c:pt>
                <c:pt idx="248">
                  <c:v>0.73392156862745195</c:v>
                </c:pt>
                <c:pt idx="249">
                  <c:v>0.73392156862745195</c:v>
                </c:pt>
                <c:pt idx="250">
                  <c:v>0.73392156862745195</c:v>
                </c:pt>
                <c:pt idx="251">
                  <c:v>0.73392156862745195</c:v>
                </c:pt>
                <c:pt idx="252">
                  <c:v>0.73392156862745195</c:v>
                </c:pt>
                <c:pt idx="253">
                  <c:v>0.73392156862745195</c:v>
                </c:pt>
                <c:pt idx="254">
                  <c:v>0.71215686274509804</c:v>
                </c:pt>
                <c:pt idx="255">
                  <c:v>0.71215686274509804</c:v>
                </c:pt>
                <c:pt idx="256">
                  <c:v>0.71323529411764697</c:v>
                </c:pt>
                <c:pt idx="257">
                  <c:v>0.71539215686274404</c:v>
                </c:pt>
                <c:pt idx="258">
                  <c:v>0.71539215686274404</c:v>
                </c:pt>
                <c:pt idx="259">
                  <c:v>0.71539215686274404</c:v>
                </c:pt>
                <c:pt idx="260">
                  <c:v>0.71539215686274404</c:v>
                </c:pt>
                <c:pt idx="261">
                  <c:v>0.71539215686274404</c:v>
                </c:pt>
                <c:pt idx="262">
                  <c:v>0.71539215686274404</c:v>
                </c:pt>
                <c:pt idx="263">
                  <c:v>0.71539215686274404</c:v>
                </c:pt>
                <c:pt idx="264">
                  <c:v>0.71539215686274404</c:v>
                </c:pt>
                <c:pt idx="265">
                  <c:v>0.71539215686274404</c:v>
                </c:pt>
                <c:pt idx="266">
                  <c:v>0.71539215686274404</c:v>
                </c:pt>
                <c:pt idx="267">
                  <c:v>0.71539215686274404</c:v>
                </c:pt>
                <c:pt idx="268">
                  <c:v>0.71539215686274404</c:v>
                </c:pt>
                <c:pt idx="269">
                  <c:v>0.74470588235294399</c:v>
                </c:pt>
                <c:pt idx="270">
                  <c:v>0.74470588235294399</c:v>
                </c:pt>
                <c:pt idx="271">
                  <c:v>0.74470588235294399</c:v>
                </c:pt>
                <c:pt idx="272">
                  <c:v>0.74470588235294399</c:v>
                </c:pt>
                <c:pt idx="273">
                  <c:v>0.74470588235294399</c:v>
                </c:pt>
                <c:pt idx="274">
                  <c:v>0.73931372549019603</c:v>
                </c:pt>
                <c:pt idx="275">
                  <c:v>0.73931372549019603</c:v>
                </c:pt>
                <c:pt idx="276">
                  <c:v>0.73931372549019603</c:v>
                </c:pt>
                <c:pt idx="277">
                  <c:v>0.73931372549019603</c:v>
                </c:pt>
                <c:pt idx="278">
                  <c:v>0.73931372549019603</c:v>
                </c:pt>
                <c:pt idx="279">
                  <c:v>0.70911764705882396</c:v>
                </c:pt>
                <c:pt idx="280">
                  <c:v>0.70911764705882396</c:v>
                </c:pt>
                <c:pt idx="281">
                  <c:v>0.70911764705882396</c:v>
                </c:pt>
                <c:pt idx="282">
                  <c:v>0.70911764705882396</c:v>
                </c:pt>
                <c:pt idx="283">
                  <c:v>0.68833333333333502</c:v>
                </c:pt>
                <c:pt idx="284">
                  <c:v>0.70558823529411796</c:v>
                </c:pt>
                <c:pt idx="285">
                  <c:v>0.69852941176470795</c:v>
                </c:pt>
                <c:pt idx="286">
                  <c:v>0.69372549019608498</c:v>
                </c:pt>
                <c:pt idx="287">
                  <c:v>0.72862745098039505</c:v>
                </c:pt>
                <c:pt idx="288">
                  <c:v>0.72862745098039505</c:v>
                </c:pt>
                <c:pt idx="289">
                  <c:v>0.72862745098039505</c:v>
                </c:pt>
                <c:pt idx="290">
                  <c:v>0.72500000000000098</c:v>
                </c:pt>
                <c:pt idx="291">
                  <c:v>0.72500000000000098</c:v>
                </c:pt>
                <c:pt idx="292">
                  <c:v>0.72500000000000098</c:v>
                </c:pt>
                <c:pt idx="293">
                  <c:v>0.81294117647059405</c:v>
                </c:pt>
                <c:pt idx="294">
                  <c:v>0.81294117647059405</c:v>
                </c:pt>
                <c:pt idx="295">
                  <c:v>0.81294117647059405</c:v>
                </c:pt>
                <c:pt idx="296">
                  <c:v>0.81294117647059405</c:v>
                </c:pt>
                <c:pt idx="297">
                  <c:v>0.81294117647059405</c:v>
                </c:pt>
                <c:pt idx="298">
                  <c:v>0.69843137254902399</c:v>
                </c:pt>
                <c:pt idx="299">
                  <c:v>0.69843137254902399</c:v>
                </c:pt>
                <c:pt idx="300">
                  <c:v>0.69843137254902399</c:v>
                </c:pt>
                <c:pt idx="301">
                  <c:v>0.73617647058823599</c:v>
                </c:pt>
                <c:pt idx="302">
                  <c:v>0.73617647058823599</c:v>
                </c:pt>
                <c:pt idx="303">
                  <c:v>0.73617647058823599</c:v>
                </c:pt>
                <c:pt idx="304">
                  <c:v>0.69784313725490599</c:v>
                </c:pt>
                <c:pt idx="305">
                  <c:v>0.69784313725490599</c:v>
                </c:pt>
                <c:pt idx="306">
                  <c:v>0.69784313725490599</c:v>
                </c:pt>
                <c:pt idx="307">
                  <c:v>0.69784313725490599</c:v>
                </c:pt>
                <c:pt idx="308">
                  <c:v>0.77352941176470702</c:v>
                </c:pt>
                <c:pt idx="309">
                  <c:v>0.77352941176470702</c:v>
                </c:pt>
                <c:pt idx="310">
                  <c:v>0.77352941176470702</c:v>
                </c:pt>
                <c:pt idx="311">
                  <c:v>0.77352941176470702</c:v>
                </c:pt>
                <c:pt idx="312">
                  <c:v>0.77352941176470702</c:v>
                </c:pt>
                <c:pt idx="313">
                  <c:v>0.77352941176470702</c:v>
                </c:pt>
                <c:pt idx="314">
                  <c:v>0.77352941176470702</c:v>
                </c:pt>
                <c:pt idx="315">
                  <c:v>0.77352941176470702</c:v>
                </c:pt>
                <c:pt idx="316">
                  <c:v>0.77352941176470702</c:v>
                </c:pt>
                <c:pt idx="317">
                  <c:v>0.77352941176470702</c:v>
                </c:pt>
                <c:pt idx="318">
                  <c:v>0.77352941176470702</c:v>
                </c:pt>
                <c:pt idx="319">
                  <c:v>0.77352941176470702</c:v>
                </c:pt>
                <c:pt idx="320">
                  <c:v>0.748823529411765</c:v>
                </c:pt>
                <c:pt idx="321">
                  <c:v>0.748823529411765</c:v>
                </c:pt>
                <c:pt idx="322">
                  <c:v>0.748823529411765</c:v>
                </c:pt>
                <c:pt idx="323">
                  <c:v>0.748823529411765</c:v>
                </c:pt>
                <c:pt idx="324">
                  <c:v>0.748823529411765</c:v>
                </c:pt>
                <c:pt idx="325">
                  <c:v>0.748823529411765</c:v>
                </c:pt>
                <c:pt idx="326">
                  <c:v>0.748823529411765</c:v>
                </c:pt>
                <c:pt idx="327">
                  <c:v>0.748823529411765</c:v>
                </c:pt>
                <c:pt idx="328">
                  <c:v>0.70823529411764696</c:v>
                </c:pt>
                <c:pt idx="329">
                  <c:v>0.70823529411764696</c:v>
                </c:pt>
                <c:pt idx="330">
                  <c:v>0.70823529411764696</c:v>
                </c:pt>
                <c:pt idx="331">
                  <c:v>0.73588235294117699</c:v>
                </c:pt>
                <c:pt idx="332">
                  <c:v>0.73588235294117699</c:v>
                </c:pt>
                <c:pt idx="333">
                  <c:v>0.72735294117646998</c:v>
                </c:pt>
                <c:pt idx="334">
                  <c:v>0.72735294117646998</c:v>
                </c:pt>
                <c:pt idx="335">
                  <c:v>0.72735294117646998</c:v>
                </c:pt>
                <c:pt idx="336">
                  <c:v>0.72735294117646998</c:v>
                </c:pt>
                <c:pt idx="337">
                  <c:v>0.72735294117646998</c:v>
                </c:pt>
                <c:pt idx="338">
                  <c:v>0.72735294117646998</c:v>
                </c:pt>
                <c:pt idx="339">
                  <c:v>0.72735294117646998</c:v>
                </c:pt>
                <c:pt idx="340">
                  <c:v>0.72735294117646998</c:v>
                </c:pt>
                <c:pt idx="341">
                  <c:v>0.69137254901960699</c:v>
                </c:pt>
                <c:pt idx="342">
                  <c:v>0.69500000000000295</c:v>
                </c:pt>
                <c:pt idx="343">
                  <c:v>0.71352941176470697</c:v>
                </c:pt>
                <c:pt idx="344">
                  <c:v>0.71352941176470697</c:v>
                </c:pt>
                <c:pt idx="345">
                  <c:v>0.71950980392156905</c:v>
                </c:pt>
                <c:pt idx="346">
                  <c:v>0.71950980392156905</c:v>
                </c:pt>
                <c:pt idx="347">
                  <c:v>0.71715686274509804</c:v>
                </c:pt>
                <c:pt idx="348">
                  <c:v>0.69617647058823795</c:v>
                </c:pt>
                <c:pt idx="349">
                  <c:v>0.68872549019608498</c:v>
                </c:pt>
                <c:pt idx="350">
                  <c:v>0.68872549019608498</c:v>
                </c:pt>
                <c:pt idx="351">
                  <c:v>0.69303921568627902</c:v>
                </c:pt>
                <c:pt idx="352">
                  <c:v>0.69303921568627902</c:v>
                </c:pt>
                <c:pt idx="353">
                  <c:v>0.69627450980392203</c:v>
                </c:pt>
                <c:pt idx="354">
                  <c:v>0.69519607843137599</c:v>
                </c:pt>
                <c:pt idx="355">
                  <c:v>0.69519607843137599</c:v>
                </c:pt>
                <c:pt idx="356">
                  <c:v>0.85392156862745205</c:v>
                </c:pt>
                <c:pt idx="357">
                  <c:v>0.85392156862745205</c:v>
                </c:pt>
                <c:pt idx="358">
                  <c:v>0.85392156862745205</c:v>
                </c:pt>
                <c:pt idx="359">
                  <c:v>0.85392156862745205</c:v>
                </c:pt>
                <c:pt idx="360">
                  <c:v>0.85392156862745205</c:v>
                </c:pt>
                <c:pt idx="361">
                  <c:v>0.85392156862745205</c:v>
                </c:pt>
                <c:pt idx="362">
                  <c:v>0.85392156862745205</c:v>
                </c:pt>
                <c:pt idx="363">
                  <c:v>0.85392156862745205</c:v>
                </c:pt>
                <c:pt idx="364">
                  <c:v>0.85392156862745205</c:v>
                </c:pt>
                <c:pt idx="365">
                  <c:v>0.85392156862745205</c:v>
                </c:pt>
                <c:pt idx="366">
                  <c:v>0.85392156862745205</c:v>
                </c:pt>
                <c:pt idx="367">
                  <c:v>0.85392156862745205</c:v>
                </c:pt>
                <c:pt idx="368">
                  <c:v>0.85392156862745205</c:v>
                </c:pt>
                <c:pt idx="369">
                  <c:v>0.85392156862745205</c:v>
                </c:pt>
                <c:pt idx="370">
                  <c:v>0.85392156862745205</c:v>
                </c:pt>
                <c:pt idx="371">
                  <c:v>0.85392156862745205</c:v>
                </c:pt>
                <c:pt idx="372">
                  <c:v>0.85392156862745205</c:v>
                </c:pt>
                <c:pt idx="373">
                  <c:v>0.85392156862745205</c:v>
                </c:pt>
                <c:pt idx="374">
                  <c:v>0.85392156862745205</c:v>
                </c:pt>
                <c:pt idx="375">
                  <c:v>0.85392156862745205</c:v>
                </c:pt>
                <c:pt idx="376">
                  <c:v>0.85392156862745205</c:v>
                </c:pt>
                <c:pt idx="377">
                  <c:v>0.85392156862745205</c:v>
                </c:pt>
                <c:pt idx="378">
                  <c:v>0.85392156862745205</c:v>
                </c:pt>
                <c:pt idx="379">
                  <c:v>0.85392156862745205</c:v>
                </c:pt>
                <c:pt idx="380">
                  <c:v>0.85392156862745205</c:v>
                </c:pt>
                <c:pt idx="381">
                  <c:v>0.85392156862745205</c:v>
                </c:pt>
                <c:pt idx="382">
                  <c:v>0.85392156862745205</c:v>
                </c:pt>
                <c:pt idx="383">
                  <c:v>0.85392156862745205</c:v>
                </c:pt>
                <c:pt idx="384">
                  <c:v>0.85392156862745205</c:v>
                </c:pt>
                <c:pt idx="385">
                  <c:v>0.85392156862745205</c:v>
                </c:pt>
                <c:pt idx="386">
                  <c:v>0.85392156862745205</c:v>
                </c:pt>
                <c:pt idx="387">
                  <c:v>0.85392156862745205</c:v>
                </c:pt>
                <c:pt idx="388">
                  <c:v>0.85392156862745205</c:v>
                </c:pt>
                <c:pt idx="389">
                  <c:v>0.85392156862745205</c:v>
                </c:pt>
                <c:pt idx="390">
                  <c:v>0.85392156862745205</c:v>
                </c:pt>
                <c:pt idx="391">
                  <c:v>0.85392156862745205</c:v>
                </c:pt>
                <c:pt idx="392">
                  <c:v>0.85392156862745205</c:v>
                </c:pt>
                <c:pt idx="393">
                  <c:v>0.85392156862745205</c:v>
                </c:pt>
                <c:pt idx="394">
                  <c:v>0.85392156862745205</c:v>
                </c:pt>
                <c:pt idx="395">
                  <c:v>0.85392156862745205</c:v>
                </c:pt>
                <c:pt idx="396">
                  <c:v>0.85392156862745205</c:v>
                </c:pt>
                <c:pt idx="397">
                  <c:v>0.85392156862745205</c:v>
                </c:pt>
                <c:pt idx="398">
                  <c:v>0.85392156862745205</c:v>
                </c:pt>
                <c:pt idx="399">
                  <c:v>0.85392156862745205</c:v>
                </c:pt>
                <c:pt idx="400">
                  <c:v>0.85392156862745205</c:v>
                </c:pt>
                <c:pt idx="401">
                  <c:v>0.85392156862745205</c:v>
                </c:pt>
                <c:pt idx="402">
                  <c:v>0.85392156862745205</c:v>
                </c:pt>
                <c:pt idx="403">
                  <c:v>0.85392156862745205</c:v>
                </c:pt>
                <c:pt idx="404">
                  <c:v>0.85392156862745205</c:v>
                </c:pt>
                <c:pt idx="405">
                  <c:v>0.85392156862745205</c:v>
                </c:pt>
                <c:pt idx="406">
                  <c:v>0.85392156862745205</c:v>
                </c:pt>
                <c:pt idx="407">
                  <c:v>0.85392156862745205</c:v>
                </c:pt>
                <c:pt idx="408">
                  <c:v>0.85392156862745205</c:v>
                </c:pt>
                <c:pt idx="409">
                  <c:v>0.85392156862745205</c:v>
                </c:pt>
                <c:pt idx="410">
                  <c:v>0.85392156862745205</c:v>
                </c:pt>
                <c:pt idx="411">
                  <c:v>0.85392156862745205</c:v>
                </c:pt>
                <c:pt idx="412">
                  <c:v>0.85392156862745205</c:v>
                </c:pt>
                <c:pt idx="413">
                  <c:v>0.85392156862745205</c:v>
                </c:pt>
                <c:pt idx="414">
                  <c:v>0.85392156862745205</c:v>
                </c:pt>
                <c:pt idx="415">
                  <c:v>0.85392156862745205</c:v>
                </c:pt>
                <c:pt idx="416">
                  <c:v>0.85392156862745205</c:v>
                </c:pt>
                <c:pt idx="417">
                  <c:v>0.85392156862745205</c:v>
                </c:pt>
                <c:pt idx="418">
                  <c:v>0.85392156862745205</c:v>
                </c:pt>
                <c:pt idx="419">
                  <c:v>0.85392156862745205</c:v>
                </c:pt>
                <c:pt idx="420">
                  <c:v>0.85392156862745205</c:v>
                </c:pt>
                <c:pt idx="421">
                  <c:v>0.85392156862745205</c:v>
                </c:pt>
                <c:pt idx="422">
                  <c:v>0.85392156862745205</c:v>
                </c:pt>
                <c:pt idx="423">
                  <c:v>0.85392156862745205</c:v>
                </c:pt>
                <c:pt idx="424">
                  <c:v>0.85392156862745205</c:v>
                </c:pt>
                <c:pt idx="425">
                  <c:v>0.85392156862745205</c:v>
                </c:pt>
                <c:pt idx="426">
                  <c:v>0.85392156862745205</c:v>
                </c:pt>
                <c:pt idx="427">
                  <c:v>0.85392156862745205</c:v>
                </c:pt>
                <c:pt idx="428">
                  <c:v>0.85392156862745205</c:v>
                </c:pt>
                <c:pt idx="429">
                  <c:v>0.85392156862745205</c:v>
                </c:pt>
                <c:pt idx="430">
                  <c:v>0.85392156862745205</c:v>
                </c:pt>
                <c:pt idx="431">
                  <c:v>0.85392156862745205</c:v>
                </c:pt>
                <c:pt idx="432">
                  <c:v>0.85392156862745205</c:v>
                </c:pt>
                <c:pt idx="433">
                  <c:v>0.85392156862745205</c:v>
                </c:pt>
                <c:pt idx="434">
                  <c:v>0.85392156862745205</c:v>
                </c:pt>
                <c:pt idx="435">
                  <c:v>0.85392156862745205</c:v>
                </c:pt>
                <c:pt idx="436">
                  <c:v>0.85392156862745205</c:v>
                </c:pt>
                <c:pt idx="437">
                  <c:v>0.85392156862745205</c:v>
                </c:pt>
                <c:pt idx="438">
                  <c:v>0.85392156862745205</c:v>
                </c:pt>
                <c:pt idx="439">
                  <c:v>0.85392156862745205</c:v>
                </c:pt>
                <c:pt idx="440">
                  <c:v>0.85392156862745205</c:v>
                </c:pt>
                <c:pt idx="441">
                  <c:v>0.85392156862745205</c:v>
                </c:pt>
                <c:pt idx="442">
                  <c:v>0.85392156862745205</c:v>
                </c:pt>
                <c:pt idx="443">
                  <c:v>0.85392156862745205</c:v>
                </c:pt>
                <c:pt idx="444">
                  <c:v>0.85392156862745205</c:v>
                </c:pt>
                <c:pt idx="445">
                  <c:v>0.85392156862745205</c:v>
                </c:pt>
                <c:pt idx="446">
                  <c:v>0.85392156862745205</c:v>
                </c:pt>
                <c:pt idx="447">
                  <c:v>0.85392156862745205</c:v>
                </c:pt>
                <c:pt idx="448">
                  <c:v>0.85392156862745205</c:v>
                </c:pt>
                <c:pt idx="449">
                  <c:v>0.85392156862745205</c:v>
                </c:pt>
                <c:pt idx="450">
                  <c:v>0.85392156862745205</c:v>
                </c:pt>
                <c:pt idx="451">
                  <c:v>0.85392156862745205</c:v>
                </c:pt>
                <c:pt idx="452">
                  <c:v>0.85392156862745205</c:v>
                </c:pt>
                <c:pt idx="453">
                  <c:v>0.85392156862745205</c:v>
                </c:pt>
                <c:pt idx="454">
                  <c:v>0.85392156862745205</c:v>
                </c:pt>
                <c:pt idx="455">
                  <c:v>0.85392156862745205</c:v>
                </c:pt>
                <c:pt idx="456">
                  <c:v>0.85392156862745205</c:v>
                </c:pt>
                <c:pt idx="457">
                  <c:v>0.85392156862745205</c:v>
                </c:pt>
                <c:pt idx="458">
                  <c:v>0.85392156862745205</c:v>
                </c:pt>
                <c:pt idx="459">
                  <c:v>0.85392156862745205</c:v>
                </c:pt>
                <c:pt idx="460">
                  <c:v>0.85392156862745205</c:v>
                </c:pt>
                <c:pt idx="461">
                  <c:v>0.85392156862745205</c:v>
                </c:pt>
                <c:pt idx="462">
                  <c:v>0.85392156862745205</c:v>
                </c:pt>
                <c:pt idx="463">
                  <c:v>0.85392156862745205</c:v>
                </c:pt>
                <c:pt idx="464">
                  <c:v>0.85392156862745205</c:v>
                </c:pt>
                <c:pt idx="465">
                  <c:v>0.85392156862745205</c:v>
                </c:pt>
                <c:pt idx="466">
                  <c:v>0.85392156862745205</c:v>
                </c:pt>
                <c:pt idx="467">
                  <c:v>0.85392156862745205</c:v>
                </c:pt>
                <c:pt idx="468">
                  <c:v>0.85392156862745205</c:v>
                </c:pt>
                <c:pt idx="469">
                  <c:v>0.85392156862745205</c:v>
                </c:pt>
                <c:pt idx="470">
                  <c:v>0.85392156862745205</c:v>
                </c:pt>
                <c:pt idx="471">
                  <c:v>0.85392156862745205</c:v>
                </c:pt>
                <c:pt idx="472">
                  <c:v>0.85392156862745205</c:v>
                </c:pt>
                <c:pt idx="473">
                  <c:v>0.85392156862745205</c:v>
                </c:pt>
                <c:pt idx="474">
                  <c:v>0.85392156862745205</c:v>
                </c:pt>
                <c:pt idx="475">
                  <c:v>0.85392156862745205</c:v>
                </c:pt>
                <c:pt idx="476">
                  <c:v>0.85392156862745205</c:v>
                </c:pt>
                <c:pt idx="477">
                  <c:v>0.85392156862745205</c:v>
                </c:pt>
                <c:pt idx="478">
                  <c:v>0.85392156862745205</c:v>
                </c:pt>
                <c:pt idx="479">
                  <c:v>0.85392156862745205</c:v>
                </c:pt>
                <c:pt idx="480">
                  <c:v>0.85392156862745205</c:v>
                </c:pt>
                <c:pt idx="481">
                  <c:v>0.85392156862745205</c:v>
                </c:pt>
                <c:pt idx="482">
                  <c:v>0.85392156862745205</c:v>
                </c:pt>
                <c:pt idx="483">
                  <c:v>0.85392156862745205</c:v>
                </c:pt>
                <c:pt idx="484">
                  <c:v>0.85392156862745205</c:v>
                </c:pt>
                <c:pt idx="485">
                  <c:v>0.85392156862745205</c:v>
                </c:pt>
                <c:pt idx="486">
                  <c:v>0.85392156862745205</c:v>
                </c:pt>
                <c:pt idx="487">
                  <c:v>0.85392156862745205</c:v>
                </c:pt>
                <c:pt idx="488">
                  <c:v>0.94843137254902199</c:v>
                </c:pt>
                <c:pt idx="489">
                  <c:v>0.94843137254902199</c:v>
                </c:pt>
                <c:pt idx="490">
                  <c:v>0.94843137254902199</c:v>
                </c:pt>
                <c:pt idx="491">
                  <c:v>0.94843137254902199</c:v>
                </c:pt>
                <c:pt idx="492">
                  <c:v>0.94843137254902199</c:v>
                </c:pt>
                <c:pt idx="493">
                  <c:v>0.77147058823529402</c:v>
                </c:pt>
                <c:pt idx="494">
                  <c:v>0.77147058823529402</c:v>
                </c:pt>
                <c:pt idx="495">
                  <c:v>0.77147058823529402</c:v>
                </c:pt>
                <c:pt idx="496">
                  <c:v>0.77147058823529402</c:v>
                </c:pt>
                <c:pt idx="497">
                  <c:v>0.77147058823529402</c:v>
                </c:pt>
                <c:pt idx="498">
                  <c:v>0.77147058823529402</c:v>
                </c:pt>
                <c:pt idx="499">
                  <c:v>0.77147058823529402</c:v>
                </c:pt>
                <c:pt idx="500">
                  <c:v>0.77147058823529402</c:v>
                </c:pt>
                <c:pt idx="501">
                  <c:v>0.79343137254901996</c:v>
                </c:pt>
                <c:pt idx="502">
                  <c:v>0.79343137254901996</c:v>
                </c:pt>
                <c:pt idx="503">
                  <c:v>0.79343137254901996</c:v>
                </c:pt>
                <c:pt idx="504">
                  <c:v>0.79343137254901996</c:v>
                </c:pt>
                <c:pt idx="505">
                  <c:v>0.79343137254901996</c:v>
                </c:pt>
              </c:numCache>
            </c:numRef>
          </c:xVal>
          <c:yVal>
            <c:numRef>
              <c:f>XLM_Matrix2!$R$2:$R$507</c:f>
              <c:numCache>
                <c:formatCode>General</c:formatCode>
                <c:ptCount val="506"/>
                <c:pt idx="0">
                  <c:v>0.67649124183006604</c:v>
                </c:pt>
                <c:pt idx="1">
                  <c:v>0.67655983660131302</c:v>
                </c:pt>
                <c:pt idx="2">
                  <c:v>0.67655977124183098</c:v>
                </c:pt>
                <c:pt idx="3">
                  <c:v>0.67657637254902303</c:v>
                </c:pt>
                <c:pt idx="4">
                  <c:v>0.67669624183006605</c:v>
                </c:pt>
                <c:pt idx="5">
                  <c:v>0.67656813725490195</c:v>
                </c:pt>
                <c:pt idx="6">
                  <c:v>0.67675911764706298</c:v>
                </c:pt>
                <c:pt idx="7">
                  <c:v>0.67694297385621005</c:v>
                </c:pt>
                <c:pt idx="8">
                  <c:v>0.67716091503268006</c:v>
                </c:pt>
                <c:pt idx="9">
                  <c:v>0.67702627450980901</c:v>
                </c:pt>
                <c:pt idx="10">
                  <c:v>0.67720552287582003</c:v>
                </c:pt>
                <c:pt idx="11">
                  <c:v>0.67685447712419</c:v>
                </c:pt>
                <c:pt idx="12">
                  <c:v>0.676777058823535</c:v>
                </c:pt>
                <c:pt idx="13">
                  <c:v>0.67852862745098497</c:v>
                </c:pt>
                <c:pt idx="14">
                  <c:v>0.67855542483660203</c:v>
                </c:pt>
                <c:pt idx="15">
                  <c:v>0.67852088235294195</c:v>
                </c:pt>
                <c:pt idx="16">
                  <c:v>0.679914803921572</c:v>
                </c:pt>
                <c:pt idx="17">
                  <c:v>0.67903333333333604</c:v>
                </c:pt>
                <c:pt idx="18">
                  <c:v>0.67909382352941805</c:v>
                </c:pt>
                <c:pt idx="19">
                  <c:v>0.678842483660136</c:v>
                </c:pt>
                <c:pt idx="20">
                  <c:v>0.68056140522875896</c:v>
                </c:pt>
                <c:pt idx="21">
                  <c:v>0.67925503267974496</c:v>
                </c:pt>
                <c:pt idx="22">
                  <c:v>0.68049826797385804</c:v>
                </c:pt>
                <c:pt idx="23">
                  <c:v>0.67970075163399202</c:v>
                </c:pt>
                <c:pt idx="24">
                  <c:v>0.67892241830065703</c:v>
                </c:pt>
                <c:pt idx="25">
                  <c:v>0.67921745098039499</c:v>
                </c:pt>
                <c:pt idx="26">
                  <c:v>0.67866637254902296</c:v>
                </c:pt>
                <c:pt idx="27">
                  <c:v>0.67959401960784604</c:v>
                </c:pt>
                <c:pt idx="28">
                  <c:v>0.67899669934640905</c:v>
                </c:pt>
                <c:pt idx="29">
                  <c:v>0.67974656862745197</c:v>
                </c:pt>
                <c:pt idx="30">
                  <c:v>0.68016604575162998</c:v>
                </c:pt>
                <c:pt idx="31">
                  <c:v>0.68089777777778004</c:v>
                </c:pt>
                <c:pt idx="32">
                  <c:v>0.68100650326797396</c:v>
                </c:pt>
                <c:pt idx="33">
                  <c:v>0.68023437908496598</c:v>
                </c:pt>
                <c:pt idx="34">
                  <c:v>0.68174124183006701</c:v>
                </c:pt>
                <c:pt idx="35">
                  <c:v>0.67668029411764796</c:v>
                </c:pt>
                <c:pt idx="36">
                  <c:v>0.67678901960784799</c:v>
                </c:pt>
                <c:pt idx="37">
                  <c:v>0.67673248366013405</c:v>
                </c:pt>
                <c:pt idx="38">
                  <c:v>0.677042647058828</c:v>
                </c:pt>
                <c:pt idx="39">
                  <c:v>0.67656088235294098</c:v>
                </c:pt>
                <c:pt idx="40">
                  <c:v>0.67658035947712403</c:v>
                </c:pt>
                <c:pt idx="41">
                  <c:v>0.67688705882353295</c:v>
                </c:pt>
                <c:pt idx="42">
                  <c:v>0.67693300653595001</c:v>
                </c:pt>
                <c:pt idx="43">
                  <c:v>0.67699137254902697</c:v>
                </c:pt>
                <c:pt idx="44">
                  <c:v>0.67687153594771299</c:v>
                </c:pt>
                <c:pt idx="45">
                  <c:v>0.67703078431372599</c:v>
                </c:pt>
                <c:pt idx="46">
                  <c:v>0.67708614379084897</c:v>
                </c:pt>
                <c:pt idx="47">
                  <c:v>0.67721983660131302</c:v>
                </c:pt>
                <c:pt idx="48">
                  <c:v>0.67730022875817397</c:v>
                </c:pt>
                <c:pt idx="49">
                  <c:v>0.67718879084967398</c:v>
                </c:pt>
                <c:pt idx="50">
                  <c:v>0.67676055555555903</c:v>
                </c:pt>
                <c:pt idx="51">
                  <c:v>0.67661232026143803</c:v>
                </c:pt>
                <c:pt idx="52">
                  <c:v>0.67664575163399399</c:v>
                </c:pt>
                <c:pt idx="53">
                  <c:v>0.676633366013077</c:v>
                </c:pt>
                <c:pt idx="54">
                  <c:v>0.676515032679744</c:v>
                </c:pt>
                <c:pt idx="55">
                  <c:v>0.67651343137254905</c:v>
                </c:pt>
                <c:pt idx="56">
                  <c:v>0.67653774509803899</c:v>
                </c:pt>
                <c:pt idx="57">
                  <c:v>0.67651738562091401</c:v>
                </c:pt>
                <c:pt idx="58">
                  <c:v>0.67697532679738903</c:v>
                </c:pt>
                <c:pt idx="59">
                  <c:v>0.67680810457516705</c:v>
                </c:pt>
                <c:pt idx="60">
                  <c:v>0.67695856209150695</c:v>
                </c:pt>
                <c:pt idx="61">
                  <c:v>0.67703173202614797</c:v>
                </c:pt>
                <c:pt idx="62">
                  <c:v>0.67683094771241903</c:v>
                </c:pt>
                <c:pt idx="63">
                  <c:v>0.67688398692810803</c:v>
                </c:pt>
                <c:pt idx="64">
                  <c:v>0.67653434640522903</c:v>
                </c:pt>
                <c:pt idx="65">
                  <c:v>0.67658771241830395</c:v>
                </c:pt>
                <c:pt idx="66">
                  <c:v>0.67661369281046102</c:v>
                </c:pt>
                <c:pt idx="67">
                  <c:v>0.67665977124183396</c:v>
                </c:pt>
                <c:pt idx="68">
                  <c:v>0.67691352941176397</c:v>
                </c:pt>
                <c:pt idx="69">
                  <c:v>0.67688941176470996</c:v>
                </c:pt>
                <c:pt idx="70">
                  <c:v>0.67675901960784801</c:v>
                </c:pt>
                <c:pt idx="71">
                  <c:v>0.67698941176470995</c:v>
                </c:pt>
                <c:pt idx="72">
                  <c:v>0.67677006535948303</c:v>
                </c:pt>
                <c:pt idx="73">
                  <c:v>0.67710911764706205</c:v>
                </c:pt>
                <c:pt idx="74">
                  <c:v>0.67672862745098605</c:v>
                </c:pt>
                <c:pt idx="75">
                  <c:v>0.67678143790850398</c:v>
                </c:pt>
                <c:pt idx="76">
                  <c:v>0.67680238562091499</c:v>
                </c:pt>
                <c:pt idx="77">
                  <c:v>0.67675513071895699</c:v>
                </c:pt>
                <c:pt idx="78">
                  <c:v>0.67665509803921997</c:v>
                </c:pt>
                <c:pt idx="79">
                  <c:v>0.676744673202619</c:v>
                </c:pt>
                <c:pt idx="80">
                  <c:v>0.67660500000000501</c:v>
                </c:pt>
                <c:pt idx="81">
                  <c:v>0.67661640522875899</c:v>
                </c:pt>
                <c:pt idx="82">
                  <c:v>0.67659016339869604</c:v>
                </c:pt>
                <c:pt idx="83">
                  <c:v>0.67658663398692798</c:v>
                </c:pt>
                <c:pt idx="84">
                  <c:v>0.67663591503268306</c:v>
                </c:pt>
                <c:pt idx="85">
                  <c:v>0.67665800653595198</c:v>
                </c:pt>
                <c:pt idx="86">
                  <c:v>0.67664013071895701</c:v>
                </c:pt>
                <c:pt idx="87">
                  <c:v>0.67670428104575198</c:v>
                </c:pt>
                <c:pt idx="88">
                  <c:v>0.67665555555556101</c:v>
                </c:pt>
                <c:pt idx="89">
                  <c:v>0.67664385620915801</c:v>
                </c:pt>
                <c:pt idx="90">
                  <c:v>0.67662366013072295</c:v>
                </c:pt>
                <c:pt idx="91">
                  <c:v>0.67659908496732002</c:v>
                </c:pt>
                <c:pt idx="92">
                  <c:v>0.67660794117647405</c:v>
                </c:pt>
                <c:pt idx="93">
                  <c:v>0.67656454248366105</c:v>
                </c:pt>
                <c:pt idx="94">
                  <c:v>0.676610915032682</c:v>
                </c:pt>
                <c:pt idx="95">
                  <c:v>0.67686941176470905</c:v>
                </c:pt>
                <c:pt idx="96">
                  <c:v>0.67684653594771305</c:v>
                </c:pt>
                <c:pt idx="97">
                  <c:v>0.67686545751634397</c:v>
                </c:pt>
                <c:pt idx="98">
                  <c:v>0.67673813725490595</c:v>
                </c:pt>
                <c:pt idx="99">
                  <c:v>0.67669477124183397</c:v>
                </c:pt>
                <c:pt idx="100">
                  <c:v>0.67695640522876099</c:v>
                </c:pt>
                <c:pt idx="101">
                  <c:v>0.67684418300653904</c:v>
                </c:pt>
                <c:pt idx="102">
                  <c:v>0.67721816993464001</c:v>
                </c:pt>
                <c:pt idx="103">
                  <c:v>0.67716212418300703</c:v>
                </c:pt>
                <c:pt idx="104">
                  <c:v>0.676926797385624</c:v>
                </c:pt>
                <c:pt idx="105">
                  <c:v>0.67690398692810805</c:v>
                </c:pt>
                <c:pt idx="106">
                  <c:v>0.67703006535948096</c:v>
                </c:pt>
                <c:pt idx="107">
                  <c:v>0.676899248366018</c:v>
                </c:pt>
                <c:pt idx="108">
                  <c:v>0.67688895424836903</c:v>
                </c:pt>
                <c:pt idx="109">
                  <c:v>0.67733212418300703</c:v>
                </c:pt>
                <c:pt idx="110">
                  <c:v>0.67682330065360097</c:v>
                </c:pt>
                <c:pt idx="111">
                  <c:v>0.67680013071895495</c:v>
                </c:pt>
                <c:pt idx="112">
                  <c:v>0.67687349673202901</c:v>
                </c:pt>
                <c:pt idx="113">
                  <c:v>0.67719647058823895</c:v>
                </c:pt>
                <c:pt idx="114">
                  <c:v>0.67693565359477903</c:v>
                </c:pt>
                <c:pt idx="115">
                  <c:v>0.677030522875819</c:v>
                </c:pt>
                <c:pt idx="116">
                  <c:v>0.67690058823529498</c:v>
                </c:pt>
                <c:pt idx="117">
                  <c:v>0.676963986928107</c:v>
                </c:pt>
                <c:pt idx="118">
                  <c:v>0.67689732026144001</c:v>
                </c:pt>
                <c:pt idx="119">
                  <c:v>0.67694366013072205</c:v>
                </c:pt>
                <c:pt idx="120">
                  <c:v>0.676696045751634</c:v>
                </c:pt>
                <c:pt idx="121">
                  <c:v>0.67670473856209701</c:v>
                </c:pt>
                <c:pt idx="122">
                  <c:v>0.67677447712419103</c:v>
                </c:pt>
                <c:pt idx="123">
                  <c:v>0.67696202614379497</c:v>
                </c:pt>
                <c:pt idx="124">
                  <c:v>0.67679245098039598</c:v>
                </c:pt>
                <c:pt idx="125">
                  <c:v>0.67702294117647299</c:v>
                </c:pt>
                <c:pt idx="126">
                  <c:v>0.67773643790850202</c:v>
                </c:pt>
                <c:pt idx="127">
                  <c:v>0.677317483660133</c:v>
                </c:pt>
                <c:pt idx="128">
                  <c:v>0.67753408496732004</c:v>
                </c:pt>
                <c:pt idx="129">
                  <c:v>0.67935049019608196</c:v>
                </c:pt>
                <c:pt idx="130">
                  <c:v>0.67758189542484004</c:v>
                </c:pt>
                <c:pt idx="131">
                  <c:v>0.68036908496731896</c:v>
                </c:pt>
                <c:pt idx="132">
                  <c:v>0.67839885620915696</c:v>
                </c:pt>
                <c:pt idx="133">
                  <c:v>0.67754843137255205</c:v>
                </c:pt>
                <c:pt idx="134">
                  <c:v>0.67966068627451504</c:v>
                </c:pt>
                <c:pt idx="135">
                  <c:v>0.67829339869281302</c:v>
                </c:pt>
                <c:pt idx="136">
                  <c:v>0.67752496732026202</c:v>
                </c:pt>
                <c:pt idx="137">
                  <c:v>0.67762199346405805</c:v>
                </c:pt>
                <c:pt idx="138">
                  <c:v>0.67728692810457802</c:v>
                </c:pt>
                <c:pt idx="139">
                  <c:v>0.67825006535948096</c:v>
                </c:pt>
                <c:pt idx="140">
                  <c:v>0.67742124183006602</c:v>
                </c:pt>
                <c:pt idx="141">
                  <c:v>0.68179294117647304</c:v>
                </c:pt>
                <c:pt idx="142">
                  <c:v>0.68732369281045902</c:v>
                </c:pt>
                <c:pt idx="143">
                  <c:v>0.68986078431372699</c:v>
                </c:pt>
                <c:pt idx="144">
                  <c:v>0.68555470588235101</c:v>
                </c:pt>
                <c:pt idx="145">
                  <c:v>0.68424620915032797</c:v>
                </c:pt>
                <c:pt idx="146">
                  <c:v>0.683513235294119</c:v>
                </c:pt>
                <c:pt idx="147">
                  <c:v>0.68421117647059304</c:v>
                </c:pt>
                <c:pt idx="148">
                  <c:v>0.68408820261438497</c:v>
                </c:pt>
                <c:pt idx="149">
                  <c:v>0.68540513071895504</c:v>
                </c:pt>
                <c:pt idx="150">
                  <c:v>0.68188431372549296</c:v>
                </c:pt>
                <c:pt idx="151">
                  <c:v>0.68136052287581705</c:v>
                </c:pt>
                <c:pt idx="152">
                  <c:v>0.68015222222222205</c:v>
                </c:pt>
                <c:pt idx="153">
                  <c:v>0.68349405228758697</c:v>
                </c:pt>
                <c:pt idx="154">
                  <c:v>0.68109101307190101</c:v>
                </c:pt>
                <c:pt idx="155">
                  <c:v>0.68802290849673298</c:v>
                </c:pt>
                <c:pt idx="156">
                  <c:v>0.68446627450980602</c:v>
                </c:pt>
                <c:pt idx="157">
                  <c:v>0.68046921568627705</c:v>
                </c:pt>
                <c:pt idx="158">
                  <c:v>0.68085895424836895</c:v>
                </c:pt>
                <c:pt idx="159">
                  <c:v>0.681127516339876</c:v>
                </c:pt>
                <c:pt idx="160">
                  <c:v>0.68063222222222297</c:v>
                </c:pt>
                <c:pt idx="161">
                  <c:v>0.68125281045751895</c:v>
                </c:pt>
                <c:pt idx="162">
                  <c:v>0.68246330065359695</c:v>
                </c:pt>
                <c:pt idx="163">
                  <c:v>0.68143470588235</c:v>
                </c:pt>
                <c:pt idx="164">
                  <c:v>0.68379856209150802</c:v>
                </c:pt>
                <c:pt idx="165">
                  <c:v>0.68602614379085003</c:v>
                </c:pt>
                <c:pt idx="166">
                  <c:v>0.68303983660131296</c:v>
                </c:pt>
                <c:pt idx="167">
                  <c:v>0.68235385620915501</c:v>
                </c:pt>
                <c:pt idx="168">
                  <c:v>0.683988235294122</c:v>
                </c:pt>
                <c:pt idx="169">
                  <c:v>0.68447558823529497</c:v>
                </c:pt>
                <c:pt idx="170">
                  <c:v>0.68041640522875801</c:v>
                </c:pt>
                <c:pt idx="171">
                  <c:v>0.68403235294117803</c:v>
                </c:pt>
                <c:pt idx="172">
                  <c:v>0.67692529411765001</c:v>
                </c:pt>
                <c:pt idx="173">
                  <c:v>0.67677052287582096</c:v>
                </c:pt>
                <c:pt idx="174">
                  <c:v>0.67674663398693102</c:v>
                </c:pt>
                <c:pt idx="175">
                  <c:v>0.67668836601307703</c:v>
                </c:pt>
                <c:pt idx="176">
                  <c:v>0.67670006535948202</c:v>
                </c:pt>
                <c:pt idx="177">
                  <c:v>0.67664787581699704</c:v>
                </c:pt>
                <c:pt idx="178">
                  <c:v>0.676687647058829</c:v>
                </c:pt>
                <c:pt idx="179">
                  <c:v>0.67665947712419205</c:v>
                </c:pt>
                <c:pt idx="180">
                  <c:v>0.67668588235294402</c:v>
                </c:pt>
                <c:pt idx="181">
                  <c:v>0.67669568627451804</c:v>
                </c:pt>
                <c:pt idx="182">
                  <c:v>0.67676807189542598</c:v>
                </c:pt>
                <c:pt idx="183">
                  <c:v>0.67679764705883005</c:v>
                </c:pt>
                <c:pt idx="184">
                  <c:v>0.67674209150327203</c:v>
                </c:pt>
                <c:pt idx="185">
                  <c:v>0.67666820261438598</c:v>
                </c:pt>
                <c:pt idx="186">
                  <c:v>0.67665366013072203</c:v>
                </c:pt>
                <c:pt idx="187">
                  <c:v>0.67672794117647395</c:v>
                </c:pt>
                <c:pt idx="188">
                  <c:v>0.67688166666667005</c:v>
                </c:pt>
                <c:pt idx="189">
                  <c:v>0.67674411764706399</c:v>
                </c:pt>
                <c:pt idx="190">
                  <c:v>0.67676692810457895</c:v>
                </c:pt>
                <c:pt idx="191">
                  <c:v>0.67669643790850398</c:v>
                </c:pt>
                <c:pt idx="192">
                  <c:v>0.67675372549019996</c:v>
                </c:pt>
                <c:pt idx="193">
                  <c:v>0.67654205882353202</c:v>
                </c:pt>
                <c:pt idx="194">
                  <c:v>0.67651761437908897</c:v>
                </c:pt>
                <c:pt idx="195">
                  <c:v>0.676515718954248</c:v>
                </c:pt>
                <c:pt idx="196">
                  <c:v>0.67660166666667199</c:v>
                </c:pt>
                <c:pt idx="197">
                  <c:v>0.67662307189542803</c:v>
                </c:pt>
                <c:pt idx="198">
                  <c:v>0.67659372549019903</c:v>
                </c:pt>
                <c:pt idx="199">
                  <c:v>0.67657352941176396</c:v>
                </c:pt>
                <c:pt idx="200">
                  <c:v>0.67652869281046002</c:v>
                </c:pt>
                <c:pt idx="201">
                  <c:v>0.67658316993463696</c:v>
                </c:pt>
                <c:pt idx="202">
                  <c:v>0.67654173202614798</c:v>
                </c:pt>
                <c:pt idx="203">
                  <c:v>0.67658529411764701</c:v>
                </c:pt>
                <c:pt idx="204">
                  <c:v>0.676536241830064</c:v>
                </c:pt>
                <c:pt idx="205">
                  <c:v>0.67691640522875896</c:v>
                </c:pt>
                <c:pt idx="206">
                  <c:v>0.67722120915032902</c:v>
                </c:pt>
                <c:pt idx="207">
                  <c:v>0.67729408496732002</c:v>
                </c:pt>
                <c:pt idx="208">
                  <c:v>0.67691460784314095</c:v>
                </c:pt>
                <c:pt idx="209">
                  <c:v>0.67789447712419104</c:v>
                </c:pt>
                <c:pt idx="210">
                  <c:v>0.677040718954251</c:v>
                </c:pt>
                <c:pt idx="211">
                  <c:v>0.67769862745098697</c:v>
                </c:pt>
                <c:pt idx="212">
                  <c:v>0.67718035947712496</c:v>
                </c:pt>
                <c:pt idx="213">
                  <c:v>0.67692980392157498</c:v>
                </c:pt>
                <c:pt idx="214">
                  <c:v>0.67741683006536002</c:v>
                </c:pt>
                <c:pt idx="215">
                  <c:v>0.67711771241830498</c:v>
                </c:pt>
                <c:pt idx="216">
                  <c:v>0.67661960784314301</c:v>
                </c:pt>
                <c:pt idx="217">
                  <c:v>0.676699771241835</c:v>
                </c:pt>
                <c:pt idx="218">
                  <c:v>0.67683232026143803</c:v>
                </c:pt>
                <c:pt idx="219">
                  <c:v>0.67684395424836996</c:v>
                </c:pt>
                <c:pt idx="220">
                  <c:v>0.67764081699347201</c:v>
                </c:pt>
                <c:pt idx="221">
                  <c:v>0.67780297385620902</c:v>
                </c:pt>
                <c:pt idx="222">
                  <c:v>0.67850836601307596</c:v>
                </c:pt>
                <c:pt idx="223">
                  <c:v>0.67847941176470905</c:v>
                </c:pt>
                <c:pt idx="224">
                  <c:v>0.67750107843137697</c:v>
                </c:pt>
                <c:pt idx="225">
                  <c:v>0.67819258169934604</c:v>
                </c:pt>
                <c:pt idx="226">
                  <c:v>0.67771941176470996</c:v>
                </c:pt>
                <c:pt idx="227">
                  <c:v>0.677818235294122</c:v>
                </c:pt>
                <c:pt idx="228">
                  <c:v>0.67744506535948201</c:v>
                </c:pt>
                <c:pt idx="229">
                  <c:v>0.67791431372549404</c:v>
                </c:pt>
                <c:pt idx="230">
                  <c:v>0.67822549019608402</c:v>
                </c:pt>
                <c:pt idx="231">
                  <c:v>0.67798352941176498</c:v>
                </c:pt>
                <c:pt idx="232">
                  <c:v>0.67835062091503295</c:v>
                </c:pt>
                <c:pt idx="233">
                  <c:v>0.67755382352941596</c:v>
                </c:pt>
                <c:pt idx="234">
                  <c:v>0.67793434640522998</c:v>
                </c:pt>
                <c:pt idx="235">
                  <c:v>0.67755049019608204</c:v>
                </c:pt>
                <c:pt idx="236">
                  <c:v>0.67817183006536397</c:v>
                </c:pt>
                <c:pt idx="237">
                  <c:v>0.67814323529412301</c:v>
                </c:pt>
                <c:pt idx="238">
                  <c:v>0.676740000000005</c:v>
                </c:pt>
                <c:pt idx="239">
                  <c:v>0.67677294117647302</c:v>
                </c:pt>
                <c:pt idx="240">
                  <c:v>0.67684081699347198</c:v>
                </c:pt>
                <c:pt idx="241">
                  <c:v>0.67681738562091498</c:v>
                </c:pt>
                <c:pt idx="242">
                  <c:v>0.67680686274510105</c:v>
                </c:pt>
                <c:pt idx="243">
                  <c:v>0.67688748366013396</c:v>
                </c:pt>
                <c:pt idx="244">
                  <c:v>0.677144052287589</c:v>
                </c:pt>
                <c:pt idx="245">
                  <c:v>0.67709584967320802</c:v>
                </c:pt>
                <c:pt idx="246">
                  <c:v>0.67758114379084999</c:v>
                </c:pt>
                <c:pt idx="247">
                  <c:v>0.67711297385620905</c:v>
                </c:pt>
                <c:pt idx="248">
                  <c:v>0.67700781045752201</c:v>
                </c:pt>
                <c:pt idx="249">
                  <c:v>0.67709388888889399</c:v>
                </c:pt>
                <c:pt idx="250">
                  <c:v>0.67692908496732096</c:v>
                </c:pt>
                <c:pt idx="251">
                  <c:v>0.67717022875817501</c:v>
                </c:pt>
                <c:pt idx="252">
                  <c:v>0.67673924836601695</c:v>
                </c:pt>
                <c:pt idx="253">
                  <c:v>0.67767627450981005</c:v>
                </c:pt>
                <c:pt idx="254">
                  <c:v>0.67662807189542795</c:v>
                </c:pt>
                <c:pt idx="255">
                  <c:v>0.67658653594771101</c:v>
                </c:pt>
                <c:pt idx="256">
                  <c:v>0.67652084967320603</c:v>
                </c:pt>
                <c:pt idx="257">
                  <c:v>0.67846908496731995</c:v>
                </c:pt>
                <c:pt idx="258">
                  <c:v>0.67863892156863104</c:v>
                </c:pt>
                <c:pt idx="259">
                  <c:v>0.67861650326797396</c:v>
                </c:pt>
                <c:pt idx="260">
                  <c:v>0.678235653594779</c:v>
                </c:pt>
                <c:pt idx="261">
                  <c:v>0.67821607843137499</c:v>
                </c:pt>
                <c:pt idx="262">
                  <c:v>0.67817039215686603</c:v>
                </c:pt>
                <c:pt idx="263">
                  <c:v>0.67916751633987404</c:v>
                </c:pt>
                <c:pt idx="264">
                  <c:v>0.67826820261438503</c:v>
                </c:pt>
                <c:pt idx="265">
                  <c:v>0.67895954248366397</c:v>
                </c:pt>
                <c:pt idx="266">
                  <c:v>0.67903823529412199</c:v>
                </c:pt>
                <c:pt idx="267">
                  <c:v>0.67836058823529399</c:v>
                </c:pt>
                <c:pt idx="268">
                  <c:v>0.67823692810457803</c:v>
                </c:pt>
                <c:pt idx="269">
                  <c:v>0.67676683006535998</c:v>
                </c:pt>
                <c:pt idx="270">
                  <c:v>0.67744823529412301</c:v>
                </c:pt>
                <c:pt idx="271">
                  <c:v>0.677000359477127</c:v>
                </c:pt>
                <c:pt idx="272">
                  <c:v>0.67684509803922099</c:v>
                </c:pt>
                <c:pt idx="273">
                  <c:v>0.67719568627451698</c:v>
                </c:pt>
                <c:pt idx="274">
                  <c:v>0.67665503267974703</c:v>
                </c:pt>
                <c:pt idx="275">
                  <c:v>0.67678444444444796</c:v>
                </c:pt>
                <c:pt idx="276">
                  <c:v>0.67681271241830498</c:v>
                </c:pt>
                <c:pt idx="277">
                  <c:v>0.67667081699347198</c:v>
                </c:pt>
                <c:pt idx="278">
                  <c:v>0.67673130718954699</c:v>
                </c:pt>
                <c:pt idx="279">
                  <c:v>0.67715810457516601</c:v>
                </c:pt>
                <c:pt idx="280">
                  <c:v>0.67658751633987402</c:v>
                </c:pt>
                <c:pt idx="281">
                  <c:v>0.67659166666667003</c:v>
                </c:pt>
                <c:pt idx="282">
                  <c:v>0.67667088235294404</c:v>
                </c:pt>
                <c:pt idx="283">
                  <c:v>0.67651964052287905</c:v>
                </c:pt>
                <c:pt idx="284">
                  <c:v>0.67650019607843503</c:v>
                </c:pt>
                <c:pt idx="285">
                  <c:v>0.67650640522875904</c:v>
                </c:pt>
                <c:pt idx="286">
                  <c:v>0.67653480392156895</c:v>
                </c:pt>
                <c:pt idx="287">
                  <c:v>0.67659709150326897</c:v>
                </c:pt>
                <c:pt idx="288">
                  <c:v>0.67662058823529703</c:v>
                </c:pt>
                <c:pt idx="289">
                  <c:v>0.67661101307190097</c:v>
                </c:pt>
                <c:pt idx="290">
                  <c:v>0.67658503267974401</c:v>
                </c:pt>
                <c:pt idx="291">
                  <c:v>0.67672830065360201</c:v>
                </c:pt>
                <c:pt idx="292">
                  <c:v>0.676588725490198</c:v>
                </c:pt>
                <c:pt idx="293">
                  <c:v>0.676740686274517</c:v>
                </c:pt>
                <c:pt idx="294">
                  <c:v>0.67673852941176504</c:v>
                </c:pt>
                <c:pt idx="295">
                  <c:v>0.67689320261438701</c:v>
                </c:pt>
                <c:pt idx="296">
                  <c:v>0.67664614379084997</c:v>
                </c:pt>
                <c:pt idx="297">
                  <c:v>0.67693147058823999</c:v>
                </c:pt>
                <c:pt idx="298">
                  <c:v>0.67668189542484203</c:v>
                </c:pt>
                <c:pt idx="299">
                  <c:v>0.67665232026143896</c:v>
                </c:pt>
                <c:pt idx="300">
                  <c:v>0.67661493464052802</c:v>
                </c:pt>
                <c:pt idx="301">
                  <c:v>0.67658617647059205</c:v>
                </c:pt>
                <c:pt idx="302">
                  <c:v>0.67677339869281405</c:v>
                </c:pt>
                <c:pt idx="303">
                  <c:v>0.67679738562091596</c:v>
                </c:pt>
                <c:pt idx="304">
                  <c:v>0.67665081699346996</c:v>
                </c:pt>
                <c:pt idx="305">
                  <c:v>0.67664964052288301</c:v>
                </c:pt>
                <c:pt idx="306">
                  <c:v>0.67671578431372803</c:v>
                </c:pt>
                <c:pt idx="307">
                  <c:v>0.67663176470588504</c:v>
                </c:pt>
                <c:pt idx="308">
                  <c:v>0.678081633986931</c:v>
                </c:pt>
                <c:pt idx="309">
                  <c:v>0.67761241830065599</c:v>
                </c:pt>
                <c:pt idx="310">
                  <c:v>0.68508326797385799</c:v>
                </c:pt>
                <c:pt idx="311">
                  <c:v>0.67905362745098496</c:v>
                </c:pt>
                <c:pt idx="312">
                  <c:v>0.67732578431372803</c:v>
                </c:pt>
                <c:pt idx="313">
                  <c:v>0.67735091503267997</c:v>
                </c:pt>
                <c:pt idx="314">
                  <c:v>0.67767712418300996</c:v>
                </c:pt>
                <c:pt idx="315">
                  <c:v>0.67729921568628004</c:v>
                </c:pt>
                <c:pt idx="316">
                  <c:v>0.67751068627451305</c:v>
                </c:pt>
                <c:pt idx="317">
                  <c:v>0.67727196078431395</c:v>
                </c:pt>
                <c:pt idx="318">
                  <c:v>0.67778437908496802</c:v>
                </c:pt>
                <c:pt idx="319">
                  <c:v>0.67802441176470996</c:v>
                </c:pt>
                <c:pt idx="320">
                  <c:v>0.67701830065360002</c:v>
                </c:pt>
                <c:pt idx="321">
                  <c:v>0.67706401960784601</c:v>
                </c:pt>
                <c:pt idx="322">
                  <c:v>0.67761810457516602</c:v>
                </c:pt>
                <c:pt idx="323">
                  <c:v>0.67739843137255296</c:v>
                </c:pt>
                <c:pt idx="324">
                  <c:v>0.67758526143790798</c:v>
                </c:pt>
                <c:pt idx="325">
                  <c:v>0.67709758169934697</c:v>
                </c:pt>
                <c:pt idx="326">
                  <c:v>0.67746232026143705</c:v>
                </c:pt>
                <c:pt idx="327">
                  <c:v>0.67725826797385902</c:v>
                </c:pt>
                <c:pt idx="328">
                  <c:v>0.67668683006536201</c:v>
                </c:pt>
                <c:pt idx="329">
                  <c:v>0.67669032679738905</c:v>
                </c:pt>
                <c:pt idx="330">
                  <c:v>0.67661908496732104</c:v>
                </c:pt>
                <c:pt idx="331">
                  <c:v>0.67663473856209599</c:v>
                </c:pt>
                <c:pt idx="332">
                  <c:v>0.67658385620915396</c:v>
                </c:pt>
                <c:pt idx="333">
                  <c:v>0.67663669934640802</c:v>
                </c:pt>
                <c:pt idx="334">
                  <c:v>0.67659274509803902</c:v>
                </c:pt>
                <c:pt idx="335">
                  <c:v>0.676600032679746</c:v>
                </c:pt>
                <c:pt idx="336">
                  <c:v>0.67658258169934604</c:v>
                </c:pt>
                <c:pt idx="337">
                  <c:v>0.67656996732026098</c:v>
                </c:pt>
                <c:pt idx="338">
                  <c:v>0.67657862745098396</c:v>
                </c:pt>
                <c:pt idx="339">
                  <c:v>0.67665022875817504</c:v>
                </c:pt>
                <c:pt idx="340">
                  <c:v>0.67667160130719595</c:v>
                </c:pt>
                <c:pt idx="341">
                  <c:v>0.676513104575163</c:v>
                </c:pt>
                <c:pt idx="342">
                  <c:v>0.676552222222222</c:v>
                </c:pt>
                <c:pt idx="343">
                  <c:v>0.67655369281045796</c:v>
                </c:pt>
                <c:pt idx="344">
                  <c:v>0.67657022875817396</c:v>
                </c:pt>
                <c:pt idx="345">
                  <c:v>0.67657232026143799</c:v>
                </c:pt>
                <c:pt idx="346">
                  <c:v>0.67667196078431602</c:v>
                </c:pt>
                <c:pt idx="347">
                  <c:v>0.676531699346408</c:v>
                </c:pt>
                <c:pt idx="348">
                  <c:v>0.67651964052287905</c:v>
                </c:pt>
                <c:pt idx="349">
                  <c:v>0.67656532679738601</c:v>
                </c:pt>
                <c:pt idx="350">
                  <c:v>0.67667356209150797</c:v>
                </c:pt>
                <c:pt idx="351">
                  <c:v>0.67673039215686603</c:v>
                </c:pt>
                <c:pt idx="352">
                  <c:v>0.67670732026143898</c:v>
                </c:pt>
                <c:pt idx="353">
                  <c:v>0.67652643790850098</c:v>
                </c:pt>
                <c:pt idx="354">
                  <c:v>0.67661114379084997</c:v>
                </c:pt>
                <c:pt idx="355">
                  <c:v>0.67681892156862999</c:v>
                </c:pt>
                <c:pt idx="356">
                  <c:v>0.70582666666666705</c:v>
                </c:pt>
                <c:pt idx="357">
                  <c:v>0.68905130718954599</c:v>
                </c:pt>
                <c:pt idx="358">
                  <c:v>0.69346983660131101</c:v>
                </c:pt>
                <c:pt idx="359">
                  <c:v>0.69039643790850103</c:v>
                </c:pt>
                <c:pt idx="360">
                  <c:v>0.691313464052287</c:v>
                </c:pt>
                <c:pt idx="361">
                  <c:v>0.68900928104575199</c:v>
                </c:pt>
                <c:pt idx="362">
                  <c:v>0.68849091503268101</c:v>
                </c:pt>
                <c:pt idx="363">
                  <c:v>0.690269248366015</c:v>
                </c:pt>
                <c:pt idx="364">
                  <c:v>0.68782444444444901</c:v>
                </c:pt>
                <c:pt idx="365">
                  <c:v>0.69135905228758798</c:v>
                </c:pt>
                <c:pt idx="366">
                  <c:v>0.68855212418300604</c:v>
                </c:pt>
                <c:pt idx="367">
                  <c:v>0.72066078431372604</c:v>
                </c:pt>
                <c:pt idx="368">
                  <c:v>0.69247784313725502</c:v>
                </c:pt>
                <c:pt idx="369">
                  <c:v>0.694999934640529</c:v>
                </c:pt>
                <c:pt idx="370">
                  <c:v>0.69783908496731994</c:v>
                </c:pt>
                <c:pt idx="371">
                  <c:v>0.70664150326797703</c:v>
                </c:pt>
                <c:pt idx="372">
                  <c:v>0.70348774509803902</c:v>
                </c:pt>
                <c:pt idx="373">
                  <c:v>0.71277156862745195</c:v>
                </c:pt>
                <c:pt idx="374">
                  <c:v>0.73692222222222303</c:v>
                </c:pt>
                <c:pt idx="375">
                  <c:v>0.74055261437908804</c:v>
                </c:pt>
                <c:pt idx="376">
                  <c:v>0.72643137254902201</c:v>
                </c:pt>
                <c:pt idx="377">
                  <c:v>0.70857349673202596</c:v>
                </c:pt>
                <c:pt idx="378">
                  <c:v>0.75375228758169999</c:v>
                </c:pt>
                <c:pt idx="379">
                  <c:v>0.73485849673202697</c:v>
                </c:pt>
                <c:pt idx="380">
                  <c:v>0.96724248366013299</c:v>
                </c:pt>
                <c:pt idx="381">
                  <c:v>0.72834771241830498</c:v>
                </c:pt>
                <c:pt idx="382">
                  <c:v>0.70649352941176502</c:v>
                </c:pt>
                <c:pt idx="383">
                  <c:v>0.702589803921569</c:v>
                </c:pt>
                <c:pt idx="384">
                  <c:v>0.74210751633987404</c:v>
                </c:pt>
                <c:pt idx="385">
                  <c:v>0.73141111111111101</c:v>
                </c:pt>
                <c:pt idx="386">
                  <c:v>0.75618888888889202</c:v>
                </c:pt>
                <c:pt idx="387">
                  <c:v>0.75031732026143705</c:v>
                </c:pt>
                <c:pt idx="388">
                  <c:v>0.723312745098038</c:v>
                </c:pt>
                <c:pt idx="389">
                  <c:v>0.703110261437908</c:v>
                </c:pt>
                <c:pt idx="390">
                  <c:v>0.69922271241830503</c:v>
                </c:pt>
                <c:pt idx="391">
                  <c:v>0.69376813725490405</c:v>
                </c:pt>
                <c:pt idx="392">
                  <c:v>0.71430686274509803</c:v>
                </c:pt>
                <c:pt idx="393">
                  <c:v>0.70472143790850295</c:v>
                </c:pt>
                <c:pt idx="394">
                  <c:v>0.72013006535947899</c:v>
                </c:pt>
                <c:pt idx="395">
                  <c:v>0.70495669934640603</c:v>
                </c:pt>
                <c:pt idx="396">
                  <c:v>0.69566029411764796</c:v>
                </c:pt>
                <c:pt idx="397">
                  <c:v>0.701542549019605</c:v>
                </c:pt>
                <c:pt idx="398">
                  <c:v>0.80180326797385704</c:v>
                </c:pt>
                <c:pt idx="399">
                  <c:v>0.70887761437909003</c:v>
                </c:pt>
                <c:pt idx="400">
                  <c:v>0.75832058823529402</c:v>
                </c:pt>
                <c:pt idx="401">
                  <c:v>0.72299411764706101</c:v>
                </c:pt>
                <c:pt idx="402">
                  <c:v>0.70782911764706202</c:v>
                </c:pt>
                <c:pt idx="403">
                  <c:v>0.75752189542484005</c:v>
                </c:pt>
                <c:pt idx="404">
                  <c:v>0.81218692810457604</c:v>
                </c:pt>
                <c:pt idx="405">
                  <c:v>0.89843398692810506</c:v>
                </c:pt>
                <c:pt idx="406">
                  <c:v>0.74417058823529403</c:v>
                </c:pt>
                <c:pt idx="407">
                  <c:v>0.71552647058823604</c:v>
                </c:pt>
                <c:pt idx="408">
                  <c:v>0.70066630718954304</c:v>
                </c:pt>
                <c:pt idx="409">
                  <c:v>0.72365457516340204</c:v>
                </c:pt>
                <c:pt idx="410">
                  <c:v>0.84358104575163095</c:v>
                </c:pt>
                <c:pt idx="411">
                  <c:v>0.72238790849673196</c:v>
                </c:pt>
                <c:pt idx="412">
                  <c:v>0.73794444444444796</c:v>
                </c:pt>
                <c:pt idx="413">
                  <c:v>0.77011699346405205</c:v>
                </c:pt>
                <c:pt idx="414">
                  <c:v>0.82596764705882397</c:v>
                </c:pt>
                <c:pt idx="415">
                  <c:v>0.73557058823529398</c:v>
                </c:pt>
                <c:pt idx="416">
                  <c:v>0.711876470588238</c:v>
                </c:pt>
                <c:pt idx="417">
                  <c:v>0.76124379084967397</c:v>
                </c:pt>
                <c:pt idx="418">
                  <c:v>0.91677810457516395</c:v>
                </c:pt>
                <c:pt idx="419">
                  <c:v>0.71507287581699297</c:v>
                </c:pt>
                <c:pt idx="420">
                  <c:v>0.71270392156862805</c:v>
                </c:pt>
                <c:pt idx="421">
                  <c:v>0.699420228758174</c:v>
                </c:pt>
                <c:pt idx="422">
                  <c:v>0.71584379084967398</c:v>
                </c:pt>
                <c:pt idx="423">
                  <c:v>0.69951117647059302</c:v>
                </c:pt>
                <c:pt idx="424">
                  <c:v>0.70520300653594803</c:v>
                </c:pt>
                <c:pt idx="425">
                  <c:v>0.72830163398692804</c:v>
                </c:pt>
                <c:pt idx="426">
                  <c:v>0.71649411764705895</c:v>
                </c:pt>
                <c:pt idx="427">
                  <c:v>0.79954869281045804</c:v>
                </c:pt>
                <c:pt idx="428">
                  <c:v>0.70054611111111098</c:v>
                </c:pt>
                <c:pt idx="429">
                  <c:v>0.70698983660131198</c:v>
                </c:pt>
                <c:pt idx="430">
                  <c:v>0.70422264705882398</c:v>
                </c:pt>
                <c:pt idx="431">
                  <c:v>0.70935392156862698</c:v>
                </c:pt>
                <c:pt idx="432">
                  <c:v>0.69752957516340197</c:v>
                </c:pt>
                <c:pt idx="433">
                  <c:v>0.69470937908496899</c:v>
                </c:pt>
                <c:pt idx="434">
                  <c:v>0.72193921568627795</c:v>
                </c:pt>
                <c:pt idx="435">
                  <c:v>0.71294248366013302</c:v>
                </c:pt>
                <c:pt idx="436">
                  <c:v>0.72359738562091502</c:v>
                </c:pt>
                <c:pt idx="437">
                  <c:v>0.72606928104575097</c:v>
                </c:pt>
                <c:pt idx="438">
                  <c:v>0.72117026143790797</c:v>
                </c:pt>
                <c:pt idx="439">
                  <c:v>0.70715892156862803</c:v>
                </c:pt>
                <c:pt idx="440">
                  <c:v>0.74853300653594801</c:v>
                </c:pt>
                <c:pt idx="441">
                  <c:v>0.70824895424836698</c:v>
                </c:pt>
                <c:pt idx="442">
                  <c:v>0.69498813725490405</c:v>
                </c:pt>
                <c:pt idx="443">
                  <c:v>0.70904098039215702</c:v>
                </c:pt>
                <c:pt idx="444">
                  <c:v>0.71830816993463797</c:v>
                </c:pt>
                <c:pt idx="445">
                  <c:v>0.71134575163399005</c:v>
                </c:pt>
                <c:pt idx="446">
                  <c:v>0.69701983660131195</c:v>
                </c:pt>
                <c:pt idx="447">
                  <c:v>0.70890473856209402</c:v>
                </c:pt>
                <c:pt idx="448">
                  <c:v>0.70695781045751904</c:v>
                </c:pt>
                <c:pt idx="449">
                  <c:v>0.70106539215686303</c:v>
                </c:pt>
                <c:pt idx="450">
                  <c:v>0.69842392156862798</c:v>
                </c:pt>
                <c:pt idx="451">
                  <c:v>0.69425209150326705</c:v>
                </c:pt>
                <c:pt idx="452">
                  <c:v>0.69310513071895496</c:v>
                </c:pt>
                <c:pt idx="453">
                  <c:v>0.70342513071895396</c:v>
                </c:pt>
                <c:pt idx="454">
                  <c:v>0.70756088235294001</c:v>
                </c:pt>
                <c:pt idx="455">
                  <c:v>0.69200120915032903</c:v>
                </c:pt>
                <c:pt idx="456">
                  <c:v>0.69172820261438706</c:v>
                </c:pt>
                <c:pt idx="457">
                  <c:v>0.70326986928104496</c:v>
                </c:pt>
                <c:pt idx="458">
                  <c:v>0.70180467320261497</c:v>
                </c:pt>
                <c:pt idx="459">
                  <c:v>0.69869663398693005</c:v>
                </c:pt>
                <c:pt idx="460">
                  <c:v>0.69219650326797499</c:v>
                </c:pt>
                <c:pt idx="461">
                  <c:v>0.68853957516340103</c:v>
                </c:pt>
                <c:pt idx="462">
                  <c:v>0.69821869281045901</c:v>
                </c:pt>
                <c:pt idx="463">
                  <c:v>0.69549395424836802</c:v>
                </c:pt>
                <c:pt idx="464">
                  <c:v>0.70208928104575097</c:v>
                </c:pt>
                <c:pt idx="465">
                  <c:v>0.68680915032680201</c:v>
                </c:pt>
                <c:pt idx="466">
                  <c:v>0.68880712418300905</c:v>
                </c:pt>
                <c:pt idx="467">
                  <c:v>0.69092248366013398</c:v>
                </c:pt>
                <c:pt idx="468">
                  <c:v>0.727371568627451</c:v>
                </c:pt>
                <c:pt idx="469">
                  <c:v>0.71919967320261702</c:v>
                </c:pt>
                <c:pt idx="470">
                  <c:v>0.69068232026143705</c:v>
                </c:pt>
                <c:pt idx="471">
                  <c:v>0.68966800653594995</c:v>
                </c:pt>
                <c:pt idx="472">
                  <c:v>0.68813294117647095</c:v>
                </c:pt>
                <c:pt idx="473">
                  <c:v>0.69165650326797501</c:v>
                </c:pt>
                <c:pt idx="474">
                  <c:v>0.70279669934640598</c:v>
                </c:pt>
                <c:pt idx="475">
                  <c:v>0.69736313725490195</c:v>
                </c:pt>
                <c:pt idx="476">
                  <c:v>0.69239022875817402</c:v>
                </c:pt>
                <c:pt idx="477">
                  <c:v>0.72556666666666703</c:v>
                </c:pt>
                <c:pt idx="478">
                  <c:v>0.70991176470588202</c:v>
                </c:pt>
                <c:pt idx="479">
                  <c:v>0.723312745098038</c:v>
                </c:pt>
                <c:pt idx="480">
                  <c:v>0.695503300653599</c:v>
                </c:pt>
                <c:pt idx="481">
                  <c:v>0.69512477124183203</c:v>
                </c:pt>
                <c:pt idx="482">
                  <c:v>0.69519986928104804</c:v>
                </c:pt>
                <c:pt idx="483">
                  <c:v>0.68568098039215797</c:v>
                </c:pt>
                <c:pt idx="484">
                  <c:v>0.68424369281046005</c:v>
                </c:pt>
                <c:pt idx="485">
                  <c:v>0.68847604575163202</c:v>
                </c:pt>
                <c:pt idx="486">
                  <c:v>0.69507107843137805</c:v>
                </c:pt>
                <c:pt idx="487">
                  <c:v>0.69227343137255104</c:v>
                </c:pt>
                <c:pt idx="488">
                  <c:v>0.67696359477124102</c:v>
                </c:pt>
                <c:pt idx="489">
                  <c:v>0.67706983660131304</c:v>
                </c:pt>
                <c:pt idx="490">
                  <c:v>0.67714856209150798</c:v>
                </c:pt>
                <c:pt idx="491">
                  <c:v>0.67681614379084998</c:v>
                </c:pt>
                <c:pt idx="492">
                  <c:v>0.67683437908496702</c:v>
                </c:pt>
                <c:pt idx="493">
                  <c:v>0.67703696078431297</c:v>
                </c:pt>
                <c:pt idx="494">
                  <c:v>0.67738421568627805</c:v>
                </c:pt>
                <c:pt idx="495">
                  <c:v>0.67705552287582005</c:v>
                </c:pt>
                <c:pt idx="496">
                  <c:v>0.67741699346405204</c:v>
                </c:pt>
                <c:pt idx="497">
                  <c:v>0.677347647058828</c:v>
                </c:pt>
                <c:pt idx="498">
                  <c:v>0.67725202614379498</c:v>
                </c:pt>
                <c:pt idx="499">
                  <c:v>0.67705173202614899</c:v>
                </c:pt>
                <c:pt idx="500">
                  <c:v>0.67720385620915602</c:v>
                </c:pt>
                <c:pt idx="501">
                  <c:v>0.67667526143791101</c:v>
                </c:pt>
                <c:pt idx="502">
                  <c:v>0.67661852941176504</c:v>
                </c:pt>
                <c:pt idx="503">
                  <c:v>0.67666915032680197</c:v>
                </c:pt>
                <c:pt idx="504">
                  <c:v>0.67682872549020101</c:v>
                </c:pt>
                <c:pt idx="505">
                  <c:v>0.67662552287582201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E3C2-4D75-807C-42730C3E2748}"/>
            </c:ext>
          </c:extLst>
        </c:ser>
        <c:ser>
          <c:idx val="5"/>
          <c:order val="5"/>
          <c:tx>
            <c:v>Actual Data Points6</c:v>
          </c:tx>
          <c:spPr>
            <a:ln w="25400">
              <a:noFill/>
            </a:ln>
            <a:effectLst/>
          </c:spPr>
          <c:marker>
            <c:symbol val="diamond"/>
            <c:size val="4"/>
            <c:spPr>
              <a:solidFill>
                <a:srgbClr val="000000"/>
              </a:solidFill>
              <a:ln>
                <a:solidFill>
                  <a:srgbClr val="000000"/>
                </a:solidFill>
                <a:prstDash val="solid"/>
              </a:ln>
            </c:spPr>
          </c:marker>
          <c:xVal>
            <c:numRef>
              <c:f>XLM_Matrix2!$S$2:$S$507</c:f>
              <c:numCache>
                <c:formatCode>General</c:formatCode>
                <c:ptCount val="506"/>
                <c:pt idx="0">
                  <c:v>0.69911764705882595</c:v>
                </c:pt>
                <c:pt idx="1">
                  <c:v>0.74578431372549303</c:v>
                </c:pt>
                <c:pt idx="2">
                  <c:v>0.74578431372549303</c:v>
                </c:pt>
                <c:pt idx="3">
                  <c:v>0.69784313725490599</c:v>
                </c:pt>
                <c:pt idx="4">
                  <c:v>0.69784313725490599</c:v>
                </c:pt>
                <c:pt idx="5">
                  <c:v>0.69784313725490599</c:v>
                </c:pt>
                <c:pt idx="6">
                  <c:v>0.75362745098039596</c:v>
                </c:pt>
                <c:pt idx="7">
                  <c:v>0.75362745098039596</c:v>
                </c:pt>
                <c:pt idx="8">
                  <c:v>0.75362745098039596</c:v>
                </c:pt>
                <c:pt idx="9">
                  <c:v>0.75362745098039596</c:v>
                </c:pt>
                <c:pt idx="10">
                  <c:v>0.75362745098039596</c:v>
                </c:pt>
                <c:pt idx="11">
                  <c:v>0.75362745098039596</c:v>
                </c:pt>
                <c:pt idx="12">
                  <c:v>0.75362745098039596</c:v>
                </c:pt>
                <c:pt idx="13">
                  <c:v>0.75627450980392097</c:v>
                </c:pt>
                <c:pt idx="14">
                  <c:v>0.75627450980392097</c:v>
                </c:pt>
                <c:pt idx="15">
                  <c:v>0.75627450980392097</c:v>
                </c:pt>
                <c:pt idx="16">
                  <c:v>0.75627450980392097</c:v>
                </c:pt>
                <c:pt idx="17">
                  <c:v>0.75627450980392097</c:v>
                </c:pt>
                <c:pt idx="18">
                  <c:v>0.75627450980392097</c:v>
                </c:pt>
                <c:pt idx="19">
                  <c:v>0.75627450980392097</c:v>
                </c:pt>
                <c:pt idx="20">
                  <c:v>0.75627450980392097</c:v>
                </c:pt>
                <c:pt idx="21">
                  <c:v>0.75627450980392097</c:v>
                </c:pt>
                <c:pt idx="22">
                  <c:v>0.75627450980392097</c:v>
                </c:pt>
                <c:pt idx="23">
                  <c:v>0.75627450980392097</c:v>
                </c:pt>
                <c:pt idx="24">
                  <c:v>0.75627450980392097</c:v>
                </c:pt>
                <c:pt idx="25">
                  <c:v>0.75627450980392097</c:v>
                </c:pt>
                <c:pt idx="26">
                  <c:v>0.75627450980392097</c:v>
                </c:pt>
                <c:pt idx="27">
                  <c:v>0.75627450980392097</c:v>
                </c:pt>
                <c:pt idx="28">
                  <c:v>0.75627450980392097</c:v>
                </c:pt>
                <c:pt idx="29">
                  <c:v>0.75627450980392097</c:v>
                </c:pt>
                <c:pt idx="30">
                  <c:v>0.75627450980392097</c:v>
                </c:pt>
                <c:pt idx="31">
                  <c:v>0.75627450980392097</c:v>
                </c:pt>
                <c:pt idx="32">
                  <c:v>0.75627450980392097</c:v>
                </c:pt>
                <c:pt idx="33">
                  <c:v>0.75627450980392097</c:v>
                </c:pt>
                <c:pt idx="34">
                  <c:v>0.75627450980392097</c:v>
                </c:pt>
                <c:pt idx="35">
                  <c:v>0.73490196078431402</c:v>
                </c:pt>
                <c:pt idx="36">
                  <c:v>0.73490196078431402</c:v>
                </c:pt>
                <c:pt idx="37">
                  <c:v>0.73490196078431402</c:v>
                </c:pt>
                <c:pt idx="38">
                  <c:v>0.73490196078431402</c:v>
                </c:pt>
                <c:pt idx="39">
                  <c:v>0.70539215686274503</c:v>
                </c:pt>
                <c:pt idx="40">
                  <c:v>0.70539215686274503</c:v>
                </c:pt>
                <c:pt idx="41">
                  <c:v>0.74421568627451395</c:v>
                </c:pt>
                <c:pt idx="42">
                  <c:v>0.74421568627451395</c:v>
                </c:pt>
                <c:pt idx="43">
                  <c:v>0.74421568627451395</c:v>
                </c:pt>
                <c:pt idx="44">
                  <c:v>0.74421568627451395</c:v>
                </c:pt>
                <c:pt idx="45">
                  <c:v>0.74421568627451395</c:v>
                </c:pt>
                <c:pt idx="46">
                  <c:v>0.74421568627451395</c:v>
                </c:pt>
                <c:pt idx="47">
                  <c:v>0.74421568627451395</c:v>
                </c:pt>
                <c:pt idx="48">
                  <c:v>0.74421568627451395</c:v>
                </c:pt>
                <c:pt idx="49">
                  <c:v>0.74421568627451395</c:v>
                </c:pt>
                <c:pt idx="50">
                  <c:v>0.73176470588234999</c:v>
                </c:pt>
                <c:pt idx="51">
                  <c:v>0.73176470588234999</c:v>
                </c:pt>
                <c:pt idx="52">
                  <c:v>0.73176470588234999</c:v>
                </c:pt>
                <c:pt idx="53">
                  <c:v>0.73176470588234999</c:v>
                </c:pt>
                <c:pt idx="54">
                  <c:v>0.71568627450980704</c:v>
                </c:pt>
                <c:pt idx="55">
                  <c:v>0.68843137254902298</c:v>
                </c:pt>
                <c:pt idx="56">
                  <c:v>0.68372549019608397</c:v>
                </c:pt>
                <c:pt idx="57">
                  <c:v>0.68941176470588295</c:v>
                </c:pt>
                <c:pt idx="58">
                  <c:v>0.72676470588234998</c:v>
                </c:pt>
                <c:pt idx="59">
                  <c:v>0.72676470588234998</c:v>
                </c:pt>
                <c:pt idx="60">
                  <c:v>0.72676470588234998</c:v>
                </c:pt>
                <c:pt idx="61">
                  <c:v>0.72676470588234998</c:v>
                </c:pt>
                <c:pt idx="62">
                  <c:v>0.72676470588234998</c:v>
                </c:pt>
                <c:pt idx="63">
                  <c:v>0.72676470588234998</c:v>
                </c:pt>
                <c:pt idx="64">
                  <c:v>0.69000000000000306</c:v>
                </c:pt>
                <c:pt idx="65">
                  <c:v>0.70950980392156904</c:v>
                </c:pt>
                <c:pt idx="66">
                  <c:v>0.70950980392156904</c:v>
                </c:pt>
                <c:pt idx="67">
                  <c:v>0.73598039215686295</c:v>
                </c:pt>
                <c:pt idx="68">
                  <c:v>0.73598039215686295</c:v>
                </c:pt>
                <c:pt idx="69">
                  <c:v>0.73598039215686295</c:v>
                </c:pt>
                <c:pt idx="70">
                  <c:v>0.78245098039215399</c:v>
                </c:pt>
                <c:pt idx="71">
                  <c:v>0.78245098039215399</c:v>
                </c:pt>
                <c:pt idx="72">
                  <c:v>0.78245098039215399</c:v>
                </c:pt>
                <c:pt idx="73">
                  <c:v>0.78245098039215399</c:v>
                </c:pt>
                <c:pt idx="74">
                  <c:v>0.80225490196078397</c:v>
                </c:pt>
                <c:pt idx="75">
                  <c:v>0.80225490196078397</c:v>
                </c:pt>
                <c:pt idx="76">
                  <c:v>0.80225490196078397</c:v>
                </c:pt>
                <c:pt idx="77">
                  <c:v>0.80225490196078397</c:v>
                </c:pt>
                <c:pt idx="78">
                  <c:v>0.80225490196078397</c:v>
                </c:pt>
                <c:pt idx="79">
                  <c:v>0.80225490196078397</c:v>
                </c:pt>
                <c:pt idx="80">
                  <c:v>0.72411764705882398</c:v>
                </c:pt>
                <c:pt idx="81">
                  <c:v>0.72411764705882398</c:v>
                </c:pt>
                <c:pt idx="82">
                  <c:v>0.72411764705882398</c:v>
                </c:pt>
                <c:pt idx="83">
                  <c:v>0.72411764705882398</c:v>
                </c:pt>
                <c:pt idx="84">
                  <c:v>0.72049019607843401</c:v>
                </c:pt>
                <c:pt idx="85">
                  <c:v>0.72049019607843401</c:v>
                </c:pt>
                <c:pt idx="86">
                  <c:v>0.72049019607843401</c:v>
                </c:pt>
                <c:pt idx="87">
                  <c:v>0.72049019607843401</c:v>
                </c:pt>
                <c:pt idx="88">
                  <c:v>0.709901960784314</c:v>
                </c:pt>
                <c:pt idx="89">
                  <c:v>0.709901960784314</c:v>
                </c:pt>
                <c:pt idx="90">
                  <c:v>0.709901960784314</c:v>
                </c:pt>
                <c:pt idx="91">
                  <c:v>0.709901960784314</c:v>
                </c:pt>
                <c:pt idx="92">
                  <c:v>0.82392156862745103</c:v>
                </c:pt>
                <c:pt idx="93">
                  <c:v>0.82392156862745103</c:v>
                </c:pt>
                <c:pt idx="94">
                  <c:v>0.82392156862745103</c:v>
                </c:pt>
                <c:pt idx="95">
                  <c:v>0.70480392156862803</c:v>
                </c:pt>
                <c:pt idx="96">
                  <c:v>0.70480392156862803</c:v>
                </c:pt>
                <c:pt idx="97">
                  <c:v>0.70480392156862803</c:v>
                </c:pt>
                <c:pt idx="98">
                  <c:v>0.70480392156862803</c:v>
                </c:pt>
                <c:pt idx="99">
                  <c:v>0.70480392156862803</c:v>
                </c:pt>
                <c:pt idx="100">
                  <c:v>0.76039215686274497</c:v>
                </c:pt>
                <c:pt idx="101">
                  <c:v>0.76039215686274497</c:v>
                </c:pt>
                <c:pt idx="102">
                  <c:v>0.76039215686274497</c:v>
                </c:pt>
                <c:pt idx="103">
                  <c:v>0.76039215686274497</c:v>
                </c:pt>
                <c:pt idx="104">
                  <c:v>0.76039215686274497</c:v>
                </c:pt>
                <c:pt idx="105">
                  <c:v>0.76039215686274497</c:v>
                </c:pt>
                <c:pt idx="106">
                  <c:v>0.76039215686274497</c:v>
                </c:pt>
                <c:pt idx="107">
                  <c:v>0.76039215686274497</c:v>
                </c:pt>
                <c:pt idx="108">
                  <c:v>0.76039215686274497</c:v>
                </c:pt>
                <c:pt idx="109">
                  <c:v>0.76039215686274497</c:v>
                </c:pt>
                <c:pt idx="110">
                  <c:v>0.76039215686274497</c:v>
                </c:pt>
                <c:pt idx="111">
                  <c:v>0.77460784313725395</c:v>
                </c:pt>
                <c:pt idx="112">
                  <c:v>0.77460784313725395</c:v>
                </c:pt>
                <c:pt idx="113">
                  <c:v>0.77460784313725395</c:v>
                </c:pt>
                <c:pt idx="114">
                  <c:v>0.77460784313725395</c:v>
                </c:pt>
                <c:pt idx="115">
                  <c:v>0.77460784313725395</c:v>
                </c:pt>
                <c:pt idx="116">
                  <c:v>0.77460784313725395</c:v>
                </c:pt>
                <c:pt idx="117">
                  <c:v>0.77460784313725395</c:v>
                </c:pt>
                <c:pt idx="118">
                  <c:v>0.77460784313725395</c:v>
                </c:pt>
                <c:pt idx="119">
                  <c:v>0.77460784313725395</c:v>
                </c:pt>
                <c:pt idx="120">
                  <c:v>0.92794117647059404</c:v>
                </c:pt>
                <c:pt idx="121">
                  <c:v>0.92794117647059404</c:v>
                </c:pt>
                <c:pt idx="122">
                  <c:v>0.92794117647059404</c:v>
                </c:pt>
                <c:pt idx="123">
                  <c:v>0.92794117647059404</c:v>
                </c:pt>
                <c:pt idx="124">
                  <c:v>0.92794117647059404</c:v>
                </c:pt>
                <c:pt idx="125">
                  <c:v>0.92794117647059404</c:v>
                </c:pt>
                <c:pt idx="126">
                  <c:v>0.92794117647059404</c:v>
                </c:pt>
                <c:pt idx="127">
                  <c:v>0.89107843137255105</c:v>
                </c:pt>
                <c:pt idx="128">
                  <c:v>0.89107843137255105</c:v>
                </c:pt>
                <c:pt idx="129">
                  <c:v>0.89107843137255105</c:v>
                </c:pt>
                <c:pt idx="130">
                  <c:v>0.89107843137255105</c:v>
                </c:pt>
                <c:pt idx="131">
                  <c:v>0.89107843137255105</c:v>
                </c:pt>
                <c:pt idx="132">
                  <c:v>0.89107843137255105</c:v>
                </c:pt>
                <c:pt idx="133">
                  <c:v>0.89107843137255105</c:v>
                </c:pt>
                <c:pt idx="134">
                  <c:v>0.89107843137255105</c:v>
                </c:pt>
                <c:pt idx="135">
                  <c:v>0.89107843137255105</c:v>
                </c:pt>
                <c:pt idx="136">
                  <c:v>0.89107843137255105</c:v>
                </c:pt>
                <c:pt idx="137">
                  <c:v>0.89107843137255105</c:v>
                </c:pt>
                <c:pt idx="138">
                  <c:v>0.89107843137255105</c:v>
                </c:pt>
                <c:pt idx="139">
                  <c:v>0.89107843137255105</c:v>
                </c:pt>
                <c:pt idx="140">
                  <c:v>0.89107843137255105</c:v>
                </c:pt>
                <c:pt idx="141">
                  <c:v>0.89107843137255105</c:v>
                </c:pt>
                <c:pt idx="142">
                  <c:v>0.86843137254902303</c:v>
                </c:pt>
                <c:pt idx="143">
                  <c:v>0.86843137254902303</c:v>
                </c:pt>
                <c:pt idx="144">
                  <c:v>0.86843137254902303</c:v>
                </c:pt>
                <c:pt idx="145">
                  <c:v>0.86843137254902303</c:v>
                </c:pt>
                <c:pt idx="146">
                  <c:v>0.86843137254902303</c:v>
                </c:pt>
                <c:pt idx="147">
                  <c:v>0.86843137254902303</c:v>
                </c:pt>
                <c:pt idx="148">
                  <c:v>0.86843137254902303</c:v>
                </c:pt>
                <c:pt idx="149">
                  <c:v>0.86843137254902303</c:v>
                </c:pt>
                <c:pt idx="150">
                  <c:v>0.86843137254902303</c:v>
                </c:pt>
                <c:pt idx="151">
                  <c:v>0.86843137254902303</c:v>
                </c:pt>
                <c:pt idx="152">
                  <c:v>0.86843137254902303</c:v>
                </c:pt>
                <c:pt idx="153">
                  <c:v>0.86843137254902303</c:v>
                </c:pt>
                <c:pt idx="154">
                  <c:v>0.86843137254902303</c:v>
                </c:pt>
                <c:pt idx="155">
                  <c:v>0.86843137254902303</c:v>
                </c:pt>
                <c:pt idx="156">
                  <c:v>0.86843137254902303</c:v>
                </c:pt>
                <c:pt idx="157">
                  <c:v>0.86843137254902303</c:v>
                </c:pt>
                <c:pt idx="158">
                  <c:v>0.86843137254902303</c:v>
                </c:pt>
                <c:pt idx="159">
                  <c:v>0.86843137254902303</c:v>
                </c:pt>
                <c:pt idx="160">
                  <c:v>0.86843137254902303</c:v>
                </c:pt>
                <c:pt idx="161">
                  <c:v>0.86843137254902303</c:v>
                </c:pt>
                <c:pt idx="162">
                  <c:v>0.86843137254902303</c:v>
                </c:pt>
                <c:pt idx="163">
                  <c:v>0.86843137254902303</c:v>
                </c:pt>
                <c:pt idx="164">
                  <c:v>0.86843137254902303</c:v>
                </c:pt>
                <c:pt idx="165">
                  <c:v>0.86843137254902303</c:v>
                </c:pt>
                <c:pt idx="166">
                  <c:v>0.86843137254902303</c:v>
                </c:pt>
                <c:pt idx="167">
                  <c:v>0.86843137254902303</c:v>
                </c:pt>
                <c:pt idx="168">
                  <c:v>0.86843137254902303</c:v>
                </c:pt>
                <c:pt idx="169">
                  <c:v>0.86843137254902303</c:v>
                </c:pt>
                <c:pt idx="170">
                  <c:v>0.86843137254902303</c:v>
                </c:pt>
                <c:pt idx="171">
                  <c:v>0.86843137254902303</c:v>
                </c:pt>
                <c:pt idx="172">
                  <c:v>0.71617647058823597</c:v>
                </c:pt>
                <c:pt idx="173">
                  <c:v>0.71617647058823597</c:v>
                </c:pt>
                <c:pt idx="174">
                  <c:v>0.71617647058823597</c:v>
                </c:pt>
                <c:pt idx="175">
                  <c:v>0.71617647058823597</c:v>
                </c:pt>
                <c:pt idx="176">
                  <c:v>0.71617647058823597</c:v>
                </c:pt>
                <c:pt idx="177">
                  <c:v>0.71617647058823597</c:v>
                </c:pt>
                <c:pt idx="178">
                  <c:v>0.71617647058823597</c:v>
                </c:pt>
                <c:pt idx="179">
                  <c:v>0.70058823529411796</c:v>
                </c:pt>
                <c:pt idx="180">
                  <c:v>0.70058823529411796</c:v>
                </c:pt>
                <c:pt idx="181">
                  <c:v>0.70058823529411796</c:v>
                </c:pt>
                <c:pt idx="182">
                  <c:v>0.70058823529411796</c:v>
                </c:pt>
                <c:pt idx="183">
                  <c:v>0.70058823529411796</c:v>
                </c:pt>
                <c:pt idx="184">
                  <c:v>0.70058823529411796</c:v>
                </c:pt>
                <c:pt idx="185">
                  <c:v>0.70058823529411796</c:v>
                </c:pt>
                <c:pt idx="186">
                  <c:v>0.70058823529411796</c:v>
                </c:pt>
                <c:pt idx="187">
                  <c:v>0.710196078431375</c:v>
                </c:pt>
                <c:pt idx="188">
                  <c:v>0.710196078431375</c:v>
                </c:pt>
                <c:pt idx="189">
                  <c:v>0.710196078431375</c:v>
                </c:pt>
                <c:pt idx="190">
                  <c:v>0.710196078431375</c:v>
                </c:pt>
                <c:pt idx="191">
                  <c:v>0.710196078431375</c:v>
                </c:pt>
                <c:pt idx="192">
                  <c:v>0.710196078431375</c:v>
                </c:pt>
                <c:pt idx="193">
                  <c:v>0.705196078431375</c:v>
                </c:pt>
                <c:pt idx="194">
                  <c:v>0.705196078431375</c:v>
                </c:pt>
                <c:pt idx="195">
                  <c:v>0.68098039215686401</c:v>
                </c:pt>
                <c:pt idx="196">
                  <c:v>0.69137254901960699</c:v>
                </c:pt>
                <c:pt idx="197">
                  <c:v>0.69137254901960699</c:v>
                </c:pt>
                <c:pt idx="198">
                  <c:v>0.69137254901960699</c:v>
                </c:pt>
                <c:pt idx="199">
                  <c:v>0.69088235294117895</c:v>
                </c:pt>
                <c:pt idx="200">
                  <c:v>0.69088235294117895</c:v>
                </c:pt>
                <c:pt idx="201">
                  <c:v>0.69637254901960699</c:v>
                </c:pt>
                <c:pt idx="202">
                  <c:v>0.69637254901960699</c:v>
                </c:pt>
                <c:pt idx="203">
                  <c:v>0.70274509803921903</c:v>
                </c:pt>
                <c:pt idx="204">
                  <c:v>0.70274509803921903</c:v>
                </c:pt>
                <c:pt idx="205">
                  <c:v>0.78029411764705903</c:v>
                </c:pt>
                <c:pt idx="206">
                  <c:v>0.78029411764705903</c:v>
                </c:pt>
                <c:pt idx="207">
                  <c:v>0.78029411764705903</c:v>
                </c:pt>
                <c:pt idx="208">
                  <c:v>0.78029411764705903</c:v>
                </c:pt>
                <c:pt idx="209">
                  <c:v>0.78029411764705903</c:v>
                </c:pt>
                <c:pt idx="210">
                  <c:v>0.78029411764705903</c:v>
                </c:pt>
                <c:pt idx="211">
                  <c:v>0.78029411764705903</c:v>
                </c:pt>
                <c:pt idx="212">
                  <c:v>0.78029411764705903</c:v>
                </c:pt>
                <c:pt idx="213">
                  <c:v>0.78029411764705903</c:v>
                </c:pt>
                <c:pt idx="214">
                  <c:v>0.78029411764705903</c:v>
                </c:pt>
                <c:pt idx="215">
                  <c:v>0.78029411764705903</c:v>
                </c:pt>
                <c:pt idx="216">
                  <c:v>0.81264705882353305</c:v>
                </c:pt>
                <c:pt idx="217">
                  <c:v>0.81264705882353305</c:v>
                </c:pt>
                <c:pt idx="218">
                  <c:v>0.81264705882353305</c:v>
                </c:pt>
                <c:pt idx="219">
                  <c:v>0.81264705882353305</c:v>
                </c:pt>
                <c:pt idx="220">
                  <c:v>0.73725490196078503</c:v>
                </c:pt>
                <c:pt idx="221">
                  <c:v>0.73725490196078503</c:v>
                </c:pt>
                <c:pt idx="222">
                  <c:v>0.73725490196078503</c:v>
                </c:pt>
                <c:pt idx="223">
                  <c:v>0.73725490196078503</c:v>
                </c:pt>
                <c:pt idx="224">
                  <c:v>0.73725490196078503</c:v>
                </c:pt>
                <c:pt idx="225">
                  <c:v>0.73725490196078503</c:v>
                </c:pt>
                <c:pt idx="226">
                  <c:v>0.73725490196078503</c:v>
                </c:pt>
                <c:pt idx="227">
                  <c:v>0.73725490196078503</c:v>
                </c:pt>
                <c:pt idx="228">
                  <c:v>0.73725490196078503</c:v>
                </c:pt>
                <c:pt idx="229">
                  <c:v>0.73725490196078503</c:v>
                </c:pt>
                <c:pt idx="230">
                  <c:v>0.73725490196078503</c:v>
                </c:pt>
                <c:pt idx="231">
                  <c:v>0.73725490196078503</c:v>
                </c:pt>
                <c:pt idx="232">
                  <c:v>0.73725490196078503</c:v>
                </c:pt>
                <c:pt idx="233">
                  <c:v>0.73725490196078503</c:v>
                </c:pt>
                <c:pt idx="234">
                  <c:v>0.73725490196078503</c:v>
                </c:pt>
                <c:pt idx="235">
                  <c:v>0.73725490196078503</c:v>
                </c:pt>
                <c:pt idx="236">
                  <c:v>0.73725490196078503</c:v>
                </c:pt>
                <c:pt idx="237">
                  <c:v>0.73725490196078503</c:v>
                </c:pt>
                <c:pt idx="238">
                  <c:v>0.72480392156862805</c:v>
                </c:pt>
                <c:pt idx="239">
                  <c:v>0.72480392156862805</c:v>
                </c:pt>
                <c:pt idx="240">
                  <c:v>0.72480392156862805</c:v>
                </c:pt>
                <c:pt idx="241">
                  <c:v>0.72480392156862805</c:v>
                </c:pt>
                <c:pt idx="242">
                  <c:v>0.72480392156862805</c:v>
                </c:pt>
                <c:pt idx="243">
                  <c:v>0.72480392156862805</c:v>
                </c:pt>
                <c:pt idx="244">
                  <c:v>0.73392156862745195</c:v>
                </c:pt>
                <c:pt idx="245">
                  <c:v>0.73392156862745195</c:v>
                </c:pt>
                <c:pt idx="246">
                  <c:v>0.73392156862745195</c:v>
                </c:pt>
                <c:pt idx="247">
                  <c:v>0.73392156862745195</c:v>
                </c:pt>
                <c:pt idx="248">
                  <c:v>0.73392156862745195</c:v>
                </c:pt>
                <c:pt idx="249">
                  <c:v>0.73392156862745195</c:v>
                </c:pt>
                <c:pt idx="250">
                  <c:v>0.73392156862745195</c:v>
                </c:pt>
                <c:pt idx="251">
                  <c:v>0.73392156862745195</c:v>
                </c:pt>
                <c:pt idx="252">
                  <c:v>0.73392156862745195</c:v>
                </c:pt>
                <c:pt idx="253">
                  <c:v>0.73392156862745195</c:v>
                </c:pt>
                <c:pt idx="254">
                  <c:v>0.71215686274509804</c:v>
                </c:pt>
                <c:pt idx="255">
                  <c:v>0.71215686274509804</c:v>
                </c:pt>
                <c:pt idx="256">
                  <c:v>0.71323529411764697</c:v>
                </c:pt>
                <c:pt idx="257">
                  <c:v>0.71539215686274404</c:v>
                </c:pt>
                <c:pt idx="258">
                  <c:v>0.71539215686274404</c:v>
                </c:pt>
                <c:pt idx="259">
                  <c:v>0.71539215686274404</c:v>
                </c:pt>
                <c:pt idx="260">
                  <c:v>0.71539215686274404</c:v>
                </c:pt>
                <c:pt idx="261">
                  <c:v>0.71539215686274404</c:v>
                </c:pt>
                <c:pt idx="262">
                  <c:v>0.71539215686274404</c:v>
                </c:pt>
                <c:pt idx="263">
                  <c:v>0.71539215686274404</c:v>
                </c:pt>
                <c:pt idx="264">
                  <c:v>0.71539215686274404</c:v>
                </c:pt>
                <c:pt idx="265">
                  <c:v>0.71539215686274404</c:v>
                </c:pt>
                <c:pt idx="266">
                  <c:v>0.71539215686274404</c:v>
                </c:pt>
                <c:pt idx="267">
                  <c:v>0.71539215686274404</c:v>
                </c:pt>
                <c:pt idx="268">
                  <c:v>0.71539215686274404</c:v>
                </c:pt>
                <c:pt idx="269">
                  <c:v>0.74470588235294399</c:v>
                </c:pt>
                <c:pt idx="270">
                  <c:v>0.74470588235294399</c:v>
                </c:pt>
                <c:pt idx="271">
                  <c:v>0.74470588235294399</c:v>
                </c:pt>
                <c:pt idx="272">
                  <c:v>0.74470588235294399</c:v>
                </c:pt>
                <c:pt idx="273">
                  <c:v>0.74470588235294399</c:v>
                </c:pt>
                <c:pt idx="274">
                  <c:v>0.73931372549019603</c:v>
                </c:pt>
                <c:pt idx="275">
                  <c:v>0.73931372549019603</c:v>
                </c:pt>
                <c:pt idx="276">
                  <c:v>0.73931372549019603</c:v>
                </c:pt>
                <c:pt idx="277">
                  <c:v>0.73931372549019603</c:v>
                </c:pt>
                <c:pt idx="278">
                  <c:v>0.73931372549019603</c:v>
                </c:pt>
                <c:pt idx="279">
                  <c:v>0.70911764705882396</c:v>
                </c:pt>
                <c:pt idx="280">
                  <c:v>0.70911764705882396</c:v>
                </c:pt>
                <c:pt idx="281">
                  <c:v>0.70911764705882396</c:v>
                </c:pt>
                <c:pt idx="282">
                  <c:v>0.70911764705882396</c:v>
                </c:pt>
                <c:pt idx="283">
                  <c:v>0.68833333333333502</c:v>
                </c:pt>
                <c:pt idx="284">
                  <c:v>0.70558823529411796</c:v>
                </c:pt>
                <c:pt idx="285">
                  <c:v>0.69852941176470795</c:v>
                </c:pt>
                <c:pt idx="286">
                  <c:v>0.69372549019608498</c:v>
                </c:pt>
                <c:pt idx="287">
                  <c:v>0.72862745098039505</c:v>
                </c:pt>
                <c:pt idx="288">
                  <c:v>0.72862745098039505</c:v>
                </c:pt>
                <c:pt idx="289">
                  <c:v>0.72862745098039505</c:v>
                </c:pt>
                <c:pt idx="290">
                  <c:v>0.72500000000000098</c:v>
                </c:pt>
                <c:pt idx="291">
                  <c:v>0.72500000000000098</c:v>
                </c:pt>
                <c:pt idx="292">
                  <c:v>0.72500000000000098</c:v>
                </c:pt>
                <c:pt idx="293">
                  <c:v>0.81294117647059405</c:v>
                </c:pt>
                <c:pt idx="294">
                  <c:v>0.81294117647059405</c:v>
                </c:pt>
                <c:pt idx="295">
                  <c:v>0.81294117647059405</c:v>
                </c:pt>
                <c:pt idx="296">
                  <c:v>0.81294117647059405</c:v>
                </c:pt>
                <c:pt idx="297">
                  <c:v>0.81294117647059405</c:v>
                </c:pt>
                <c:pt idx="298">
                  <c:v>0.69843137254902399</c:v>
                </c:pt>
                <c:pt idx="299">
                  <c:v>0.69843137254902399</c:v>
                </c:pt>
                <c:pt idx="300">
                  <c:v>0.69843137254902399</c:v>
                </c:pt>
                <c:pt idx="301">
                  <c:v>0.73617647058823599</c:v>
                </c:pt>
                <c:pt idx="302">
                  <c:v>0.73617647058823599</c:v>
                </c:pt>
                <c:pt idx="303">
                  <c:v>0.73617647058823599</c:v>
                </c:pt>
                <c:pt idx="304">
                  <c:v>0.69784313725490599</c:v>
                </c:pt>
                <c:pt idx="305">
                  <c:v>0.69784313725490599</c:v>
                </c:pt>
                <c:pt idx="306">
                  <c:v>0.69784313725490599</c:v>
                </c:pt>
                <c:pt idx="307">
                  <c:v>0.69784313725490599</c:v>
                </c:pt>
                <c:pt idx="308">
                  <c:v>0.77352941176470702</c:v>
                </c:pt>
                <c:pt idx="309">
                  <c:v>0.77352941176470702</c:v>
                </c:pt>
                <c:pt idx="310">
                  <c:v>0.77352941176470702</c:v>
                </c:pt>
                <c:pt idx="311">
                  <c:v>0.77352941176470702</c:v>
                </c:pt>
                <c:pt idx="312">
                  <c:v>0.77352941176470702</c:v>
                </c:pt>
                <c:pt idx="313">
                  <c:v>0.77352941176470702</c:v>
                </c:pt>
                <c:pt idx="314">
                  <c:v>0.77352941176470702</c:v>
                </c:pt>
                <c:pt idx="315">
                  <c:v>0.77352941176470702</c:v>
                </c:pt>
                <c:pt idx="316">
                  <c:v>0.77352941176470702</c:v>
                </c:pt>
                <c:pt idx="317">
                  <c:v>0.77352941176470702</c:v>
                </c:pt>
                <c:pt idx="318">
                  <c:v>0.77352941176470702</c:v>
                </c:pt>
                <c:pt idx="319">
                  <c:v>0.77352941176470702</c:v>
                </c:pt>
                <c:pt idx="320">
                  <c:v>0.748823529411765</c:v>
                </c:pt>
                <c:pt idx="321">
                  <c:v>0.748823529411765</c:v>
                </c:pt>
                <c:pt idx="322">
                  <c:v>0.748823529411765</c:v>
                </c:pt>
                <c:pt idx="323">
                  <c:v>0.748823529411765</c:v>
                </c:pt>
                <c:pt idx="324">
                  <c:v>0.748823529411765</c:v>
                </c:pt>
                <c:pt idx="325">
                  <c:v>0.748823529411765</c:v>
                </c:pt>
                <c:pt idx="326">
                  <c:v>0.748823529411765</c:v>
                </c:pt>
                <c:pt idx="327">
                  <c:v>0.748823529411765</c:v>
                </c:pt>
                <c:pt idx="328">
                  <c:v>0.70823529411764696</c:v>
                </c:pt>
                <c:pt idx="329">
                  <c:v>0.70823529411764696</c:v>
                </c:pt>
                <c:pt idx="330">
                  <c:v>0.70823529411764696</c:v>
                </c:pt>
                <c:pt idx="331">
                  <c:v>0.73588235294117699</c:v>
                </c:pt>
                <c:pt idx="332">
                  <c:v>0.73588235294117699</c:v>
                </c:pt>
                <c:pt idx="333">
                  <c:v>0.72735294117646998</c:v>
                </c:pt>
                <c:pt idx="334">
                  <c:v>0.72735294117646998</c:v>
                </c:pt>
                <c:pt idx="335">
                  <c:v>0.72735294117646998</c:v>
                </c:pt>
                <c:pt idx="336">
                  <c:v>0.72735294117646998</c:v>
                </c:pt>
                <c:pt idx="337">
                  <c:v>0.72735294117646998</c:v>
                </c:pt>
                <c:pt idx="338">
                  <c:v>0.72735294117646998</c:v>
                </c:pt>
                <c:pt idx="339">
                  <c:v>0.72735294117646998</c:v>
                </c:pt>
                <c:pt idx="340">
                  <c:v>0.72735294117646998</c:v>
                </c:pt>
                <c:pt idx="341">
                  <c:v>0.69137254901960699</c:v>
                </c:pt>
                <c:pt idx="342">
                  <c:v>0.69500000000000295</c:v>
                </c:pt>
                <c:pt idx="343">
                  <c:v>0.71352941176470697</c:v>
                </c:pt>
                <c:pt idx="344">
                  <c:v>0.71352941176470697</c:v>
                </c:pt>
                <c:pt idx="345">
                  <c:v>0.71950980392156905</c:v>
                </c:pt>
                <c:pt idx="346">
                  <c:v>0.71950980392156905</c:v>
                </c:pt>
                <c:pt idx="347">
                  <c:v>0.71715686274509804</c:v>
                </c:pt>
                <c:pt idx="348">
                  <c:v>0.69617647058823795</c:v>
                </c:pt>
                <c:pt idx="349">
                  <c:v>0.68872549019608498</c:v>
                </c:pt>
                <c:pt idx="350">
                  <c:v>0.68872549019608498</c:v>
                </c:pt>
                <c:pt idx="351">
                  <c:v>0.69303921568627902</c:v>
                </c:pt>
                <c:pt idx="352">
                  <c:v>0.69303921568627902</c:v>
                </c:pt>
                <c:pt idx="353">
                  <c:v>0.69627450980392203</c:v>
                </c:pt>
                <c:pt idx="354">
                  <c:v>0.69519607843137599</c:v>
                </c:pt>
                <c:pt idx="355">
                  <c:v>0.69519607843137599</c:v>
                </c:pt>
                <c:pt idx="356">
                  <c:v>0.85392156862745205</c:v>
                </c:pt>
                <c:pt idx="357">
                  <c:v>0.85392156862745205</c:v>
                </c:pt>
                <c:pt idx="358">
                  <c:v>0.85392156862745205</c:v>
                </c:pt>
                <c:pt idx="359">
                  <c:v>0.85392156862745205</c:v>
                </c:pt>
                <c:pt idx="360">
                  <c:v>0.85392156862745205</c:v>
                </c:pt>
                <c:pt idx="361">
                  <c:v>0.85392156862745205</c:v>
                </c:pt>
                <c:pt idx="362">
                  <c:v>0.85392156862745205</c:v>
                </c:pt>
                <c:pt idx="363">
                  <c:v>0.85392156862745205</c:v>
                </c:pt>
                <c:pt idx="364">
                  <c:v>0.85392156862745205</c:v>
                </c:pt>
                <c:pt idx="365">
                  <c:v>0.85392156862745205</c:v>
                </c:pt>
                <c:pt idx="366">
                  <c:v>0.85392156862745205</c:v>
                </c:pt>
                <c:pt idx="367">
                  <c:v>0.85392156862745205</c:v>
                </c:pt>
                <c:pt idx="368">
                  <c:v>0.85392156862745205</c:v>
                </c:pt>
                <c:pt idx="369">
                  <c:v>0.85392156862745205</c:v>
                </c:pt>
                <c:pt idx="370">
                  <c:v>0.85392156862745205</c:v>
                </c:pt>
                <c:pt idx="371">
                  <c:v>0.85392156862745205</c:v>
                </c:pt>
                <c:pt idx="372">
                  <c:v>0.85392156862745205</c:v>
                </c:pt>
                <c:pt idx="373">
                  <c:v>0.85392156862745205</c:v>
                </c:pt>
                <c:pt idx="374">
                  <c:v>0.85392156862745205</c:v>
                </c:pt>
                <c:pt idx="375">
                  <c:v>0.85392156862745205</c:v>
                </c:pt>
                <c:pt idx="376">
                  <c:v>0.85392156862745205</c:v>
                </c:pt>
                <c:pt idx="377">
                  <c:v>0.85392156862745205</c:v>
                </c:pt>
                <c:pt idx="378">
                  <c:v>0.85392156862745205</c:v>
                </c:pt>
                <c:pt idx="379">
                  <c:v>0.85392156862745205</c:v>
                </c:pt>
                <c:pt idx="380">
                  <c:v>0.85392156862745205</c:v>
                </c:pt>
                <c:pt idx="381">
                  <c:v>0.85392156862745205</c:v>
                </c:pt>
                <c:pt idx="382">
                  <c:v>0.85392156862745205</c:v>
                </c:pt>
                <c:pt idx="383">
                  <c:v>0.85392156862745205</c:v>
                </c:pt>
                <c:pt idx="384">
                  <c:v>0.85392156862745205</c:v>
                </c:pt>
                <c:pt idx="385">
                  <c:v>0.85392156862745205</c:v>
                </c:pt>
                <c:pt idx="386">
                  <c:v>0.85392156862745205</c:v>
                </c:pt>
                <c:pt idx="387">
                  <c:v>0.85392156862745205</c:v>
                </c:pt>
                <c:pt idx="388">
                  <c:v>0.85392156862745205</c:v>
                </c:pt>
                <c:pt idx="389">
                  <c:v>0.85392156862745205</c:v>
                </c:pt>
                <c:pt idx="390">
                  <c:v>0.85392156862745205</c:v>
                </c:pt>
                <c:pt idx="391">
                  <c:v>0.85392156862745205</c:v>
                </c:pt>
                <c:pt idx="392">
                  <c:v>0.85392156862745205</c:v>
                </c:pt>
                <c:pt idx="393">
                  <c:v>0.85392156862745205</c:v>
                </c:pt>
                <c:pt idx="394">
                  <c:v>0.85392156862745205</c:v>
                </c:pt>
                <c:pt idx="395">
                  <c:v>0.85392156862745205</c:v>
                </c:pt>
                <c:pt idx="396">
                  <c:v>0.85392156862745205</c:v>
                </c:pt>
                <c:pt idx="397">
                  <c:v>0.85392156862745205</c:v>
                </c:pt>
                <c:pt idx="398">
                  <c:v>0.85392156862745205</c:v>
                </c:pt>
                <c:pt idx="399">
                  <c:v>0.85392156862745205</c:v>
                </c:pt>
                <c:pt idx="400">
                  <c:v>0.85392156862745205</c:v>
                </c:pt>
                <c:pt idx="401">
                  <c:v>0.85392156862745205</c:v>
                </c:pt>
                <c:pt idx="402">
                  <c:v>0.85392156862745205</c:v>
                </c:pt>
                <c:pt idx="403">
                  <c:v>0.85392156862745205</c:v>
                </c:pt>
                <c:pt idx="404">
                  <c:v>0.85392156862745205</c:v>
                </c:pt>
                <c:pt idx="405">
                  <c:v>0.85392156862745205</c:v>
                </c:pt>
                <c:pt idx="406">
                  <c:v>0.85392156862745205</c:v>
                </c:pt>
                <c:pt idx="407">
                  <c:v>0.85392156862745205</c:v>
                </c:pt>
                <c:pt idx="408">
                  <c:v>0.85392156862745205</c:v>
                </c:pt>
                <c:pt idx="409">
                  <c:v>0.85392156862745205</c:v>
                </c:pt>
                <c:pt idx="410">
                  <c:v>0.85392156862745205</c:v>
                </c:pt>
                <c:pt idx="411">
                  <c:v>0.85392156862745205</c:v>
                </c:pt>
                <c:pt idx="412">
                  <c:v>0.85392156862745205</c:v>
                </c:pt>
                <c:pt idx="413">
                  <c:v>0.85392156862745205</c:v>
                </c:pt>
                <c:pt idx="414">
                  <c:v>0.85392156862745205</c:v>
                </c:pt>
                <c:pt idx="415">
                  <c:v>0.85392156862745205</c:v>
                </c:pt>
                <c:pt idx="416">
                  <c:v>0.85392156862745205</c:v>
                </c:pt>
                <c:pt idx="417">
                  <c:v>0.85392156862745205</c:v>
                </c:pt>
                <c:pt idx="418">
                  <c:v>0.85392156862745205</c:v>
                </c:pt>
                <c:pt idx="419">
                  <c:v>0.85392156862745205</c:v>
                </c:pt>
                <c:pt idx="420">
                  <c:v>0.85392156862745205</c:v>
                </c:pt>
                <c:pt idx="421">
                  <c:v>0.85392156862745205</c:v>
                </c:pt>
                <c:pt idx="422">
                  <c:v>0.85392156862745205</c:v>
                </c:pt>
                <c:pt idx="423">
                  <c:v>0.85392156862745205</c:v>
                </c:pt>
                <c:pt idx="424">
                  <c:v>0.85392156862745205</c:v>
                </c:pt>
                <c:pt idx="425">
                  <c:v>0.85392156862745205</c:v>
                </c:pt>
                <c:pt idx="426">
                  <c:v>0.85392156862745205</c:v>
                </c:pt>
                <c:pt idx="427">
                  <c:v>0.85392156862745205</c:v>
                </c:pt>
                <c:pt idx="428">
                  <c:v>0.85392156862745205</c:v>
                </c:pt>
                <c:pt idx="429">
                  <c:v>0.85392156862745205</c:v>
                </c:pt>
                <c:pt idx="430">
                  <c:v>0.85392156862745205</c:v>
                </c:pt>
                <c:pt idx="431">
                  <c:v>0.85392156862745205</c:v>
                </c:pt>
                <c:pt idx="432">
                  <c:v>0.85392156862745205</c:v>
                </c:pt>
                <c:pt idx="433">
                  <c:v>0.85392156862745205</c:v>
                </c:pt>
                <c:pt idx="434">
                  <c:v>0.85392156862745205</c:v>
                </c:pt>
                <c:pt idx="435">
                  <c:v>0.85392156862745205</c:v>
                </c:pt>
                <c:pt idx="436">
                  <c:v>0.85392156862745205</c:v>
                </c:pt>
                <c:pt idx="437">
                  <c:v>0.85392156862745205</c:v>
                </c:pt>
                <c:pt idx="438">
                  <c:v>0.85392156862745205</c:v>
                </c:pt>
                <c:pt idx="439">
                  <c:v>0.85392156862745205</c:v>
                </c:pt>
                <c:pt idx="440">
                  <c:v>0.85392156862745205</c:v>
                </c:pt>
                <c:pt idx="441">
                  <c:v>0.85392156862745205</c:v>
                </c:pt>
                <c:pt idx="442">
                  <c:v>0.85392156862745205</c:v>
                </c:pt>
                <c:pt idx="443">
                  <c:v>0.85392156862745205</c:v>
                </c:pt>
                <c:pt idx="444">
                  <c:v>0.85392156862745205</c:v>
                </c:pt>
                <c:pt idx="445">
                  <c:v>0.85392156862745205</c:v>
                </c:pt>
                <c:pt idx="446">
                  <c:v>0.85392156862745205</c:v>
                </c:pt>
                <c:pt idx="447">
                  <c:v>0.85392156862745205</c:v>
                </c:pt>
                <c:pt idx="448">
                  <c:v>0.85392156862745205</c:v>
                </c:pt>
                <c:pt idx="449">
                  <c:v>0.85392156862745205</c:v>
                </c:pt>
                <c:pt idx="450">
                  <c:v>0.85392156862745205</c:v>
                </c:pt>
                <c:pt idx="451">
                  <c:v>0.85392156862745205</c:v>
                </c:pt>
                <c:pt idx="452">
                  <c:v>0.85392156862745205</c:v>
                </c:pt>
                <c:pt idx="453">
                  <c:v>0.85392156862745205</c:v>
                </c:pt>
                <c:pt idx="454">
                  <c:v>0.85392156862745205</c:v>
                </c:pt>
                <c:pt idx="455">
                  <c:v>0.85392156862745205</c:v>
                </c:pt>
                <c:pt idx="456">
                  <c:v>0.85392156862745205</c:v>
                </c:pt>
                <c:pt idx="457">
                  <c:v>0.85392156862745205</c:v>
                </c:pt>
                <c:pt idx="458">
                  <c:v>0.85392156862745205</c:v>
                </c:pt>
                <c:pt idx="459">
                  <c:v>0.85392156862745205</c:v>
                </c:pt>
                <c:pt idx="460">
                  <c:v>0.85392156862745205</c:v>
                </c:pt>
                <c:pt idx="461">
                  <c:v>0.85392156862745205</c:v>
                </c:pt>
                <c:pt idx="462">
                  <c:v>0.85392156862745205</c:v>
                </c:pt>
                <c:pt idx="463">
                  <c:v>0.85392156862745205</c:v>
                </c:pt>
                <c:pt idx="464">
                  <c:v>0.85392156862745205</c:v>
                </c:pt>
                <c:pt idx="465">
                  <c:v>0.85392156862745205</c:v>
                </c:pt>
                <c:pt idx="466">
                  <c:v>0.85392156862745205</c:v>
                </c:pt>
                <c:pt idx="467">
                  <c:v>0.85392156862745205</c:v>
                </c:pt>
                <c:pt idx="468">
                  <c:v>0.85392156862745205</c:v>
                </c:pt>
                <c:pt idx="469">
                  <c:v>0.85392156862745205</c:v>
                </c:pt>
                <c:pt idx="470">
                  <c:v>0.85392156862745205</c:v>
                </c:pt>
                <c:pt idx="471">
                  <c:v>0.85392156862745205</c:v>
                </c:pt>
                <c:pt idx="472">
                  <c:v>0.85392156862745205</c:v>
                </c:pt>
                <c:pt idx="473">
                  <c:v>0.85392156862745205</c:v>
                </c:pt>
                <c:pt idx="474">
                  <c:v>0.85392156862745205</c:v>
                </c:pt>
                <c:pt idx="475">
                  <c:v>0.85392156862745205</c:v>
                </c:pt>
                <c:pt idx="476">
                  <c:v>0.85392156862745205</c:v>
                </c:pt>
                <c:pt idx="477">
                  <c:v>0.85392156862745205</c:v>
                </c:pt>
                <c:pt idx="478">
                  <c:v>0.85392156862745205</c:v>
                </c:pt>
                <c:pt idx="479">
                  <c:v>0.85392156862745205</c:v>
                </c:pt>
                <c:pt idx="480">
                  <c:v>0.85392156862745205</c:v>
                </c:pt>
                <c:pt idx="481">
                  <c:v>0.85392156862745205</c:v>
                </c:pt>
                <c:pt idx="482">
                  <c:v>0.85392156862745205</c:v>
                </c:pt>
                <c:pt idx="483">
                  <c:v>0.85392156862745205</c:v>
                </c:pt>
                <c:pt idx="484">
                  <c:v>0.85392156862745205</c:v>
                </c:pt>
                <c:pt idx="485">
                  <c:v>0.85392156862745205</c:v>
                </c:pt>
                <c:pt idx="486">
                  <c:v>0.85392156862745205</c:v>
                </c:pt>
                <c:pt idx="487">
                  <c:v>0.85392156862745205</c:v>
                </c:pt>
                <c:pt idx="488">
                  <c:v>0.94843137254902199</c:v>
                </c:pt>
                <c:pt idx="489">
                  <c:v>0.94843137254902199</c:v>
                </c:pt>
                <c:pt idx="490">
                  <c:v>0.94843137254902199</c:v>
                </c:pt>
                <c:pt idx="491">
                  <c:v>0.94843137254902199</c:v>
                </c:pt>
                <c:pt idx="492">
                  <c:v>0.94843137254902199</c:v>
                </c:pt>
                <c:pt idx="493">
                  <c:v>0.77147058823529402</c:v>
                </c:pt>
                <c:pt idx="494">
                  <c:v>0.77147058823529402</c:v>
                </c:pt>
                <c:pt idx="495">
                  <c:v>0.77147058823529402</c:v>
                </c:pt>
                <c:pt idx="496">
                  <c:v>0.77147058823529402</c:v>
                </c:pt>
                <c:pt idx="497">
                  <c:v>0.77147058823529402</c:v>
                </c:pt>
                <c:pt idx="498">
                  <c:v>0.77147058823529402</c:v>
                </c:pt>
                <c:pt idx="499">
                  <c:v>0.77147058823529402</c:v>
                </c:pt>
                <c:pt idx="500">
                  <c:v>0.77147058823529402</c:v>
                </c:pt>
                <c:pt idx="501">
                  <c:v>0.79343137254901996</c:v>
                </c:pt>
                <c:pt idx="502">
                  <c:v>0.79343137254901996</c:v>
                </c:pt>
                <c:pt idx="503">
                  <c:v>0.79343137254901996</c:v>
                </c:pt>
                <c:pt idx="504">
                  <c:v>0.79343137254901996</c:v>
                </c:pt>
                <c:pt idx="505">
                  <c:v>0.79343137254901996</c:v>
                </c:pt>
              </c:numCache>
            </c:numRef>
          </c:xVal>
          <c:yVal>
            <c:numRef>
              <c:f>XLM_Matrix2!$T$2:$T$507</c:f>
              <c:numCache>
                <c:formatCode>General</c:formatCode>
                <c:ptCount val="506"/>
                <c:pt idx="0">
                  <c:v>0.40588235294117597</c:v>
                </c:pt>
                <c:pt idx="1">
                  <c:v>0.35294117647058798</c:v>
                </c:pt>
                <c:pt idx="2">
                  <c:v>0.35294117647058798</c:v>
                </c:pt>
                <c:pt idx="3">
                  <c:v>0.35294117647058798</c:v>
                </c:pt>
                <c:pt idx="4">
                  <c:v>0.35294117647058798</c:v>
                </c:pt>
                <c:pt idx="5">
                  <c:v>0.35294117647058798</c:v>
                </c:pt>
                <c:pt idx="6">
                  <c:v>0.38970588235294401</c:v>
                </c:pt>
                <c:pt idx="7">
                  <c:v>0.38970588235294401</c:v>
                </c:pt>
                <c:pt idx="8">
                  <c:v>0.38970588235294401</c:v>
                </c:pt>
                <c:pt idx="9">
                  <c:v>0.38970588235294401</c:v>
                </c:pt>
                <c:pt idx="10">
                  <c:v>0.38970588235294401</c:v>
                </c:pt>
                <c:pt idx="11">
                  <c:v>0.38970588235294401</c:v>
                </c:pt>
                <c:pt idx="12">
                  <c:v>0.38970588235294401</c:v>
                </c:pt>
                <c:pt idx="13">
                  <c:v>0.35294117647058798</c:v>
                </c:pt>
                <c:pt idx="14">
                  <c:v>0.35294117647058798</c:v>
                </c:pt>
                <c:pt idx="15">
                  <c:v>0.35294117647058798</c:v>
                </c:pt>
                <c:pt idx="16">
                  <c:v>0.35294117647058798</c:v>
                </c:pt>
                <c:pt idx="17">
                  <c:v>0.35294117647058798</c:v>
                </c:pt>
                <c:pt idx="18">
                  <c:v>0.35294117647058798</c:v>
                </c:pt>
                <c:pt idx="19">
                  <c:v>0.35294117647058798</c:v>
                </c:pt>
                <c:pt idx="20">
                  <c:v>0.35294117647058798</c:v>
                </c:pt>
                <c:pt idx="21">
                  <c:v>0.35294117647058798</c:v>
                </c:pt>
                <c:pt idx="22">
                  <c:v>0.35294117647058798</c:v>
                </c:pt>
                <c:pt idx="23">
                  <c:v>0.35294117647058798</c:v>
                </c:pt>
                <c:pt idx="24">
                  <c:v>0.35294117647058798</c:v>
                </c:pt>
                <c:pt idx="25">
                  <c:v>0.35294117647058798</c:v>
                </c:pt>
                <c:pt idx="26">
                  <c:v>0.35294117647058798</c:v>
                </c:pt>
                <c:pt idx="27">
                  <c:v>0.35294117647058798</c:v>
                </c:pt>
                <c:pt idx="28">
                  <c:v>0.35294117647058798</c:v>
                </c:pt>
                <c:pt idx="29">
                  <c:v>0.35294117647058798</c:v>
                </c:pt>
                <c:pt idx="30">
                  <c:v>0.35294117647058798</c:v>
                </c:pt>
                <c:pt idx="31">
                  <c:v>0.35294117647058798</c:v>
                </c:pt>
                <c:pt idx="32">
                  <c:v>0.35294117647058798</c:v>
                </c:pt>
                <c:pt idx="33">
                  <c:v>0.35294117647058798</c:v>
                </c:pt>
                <c:pt idx="34">
                  <c:v>0.35294117647058798</c:v>
                </c:pt>
                <c:pt idx="35">
                  <c:v>0.35294117647058798</c:v>
                </c:pt>
                <c:pt idx="36">
                  <c:v>0.35294117647058798</c:v>
                </c:pt>
                <c:pt idx="37">
                  <c:v>0.35294117647058798</c:v>
                </c:pt>
                <c:pt idx="38">
                  <c:v>0.35294117647058798</c:v>
                </c:pt>
                <c:pt idx="39">
                  <c:v>0.57352941176470595</c:v>
                </c:pt>
                <c:pt idx="40">
                  <c:v>0.57352941176470595</c:v>
                </c:pt>
                <c:pt idx="41">
                  <c:v>0.35294117647058798</c:v>
                </c:pt>
                <c:pt idx="42">
                  <c:v>0.35294117647058798</c:v>
                </c:pt>
                <c:pt idx="43">
                  <c:v>0.35294117647058798</c:v>
                </c:pt>
                <c:pt idx="44">
                  <c:v>0.35294117647058798</c:v>
                </c:pt>
                <c:pt idx="45">
                  <c:v>0.35294117647058798</c:v>
                </c:pt>
                <c:pt idx="46">
                  <c:v>0.35294117647058798</c:v>
                </c:pt>
                <c:pt idx="47">
                  <c:v>0.35294117647058798</c:v>
                </c:pt>
                <c:pt idx="48">
                  <c:v>0.35294117647058798</c:v>
                </c:pt>
                <c:pt idx="49">
                  <c:v>0.35294117647058798</c:v>
                </c:pt>
                <c:pt idx="50">
                  <c:v>0.41470588235294298</c:v>
                </c:pt>
                <c:pt idx="51">
                  <c:v>0.41470588235294298</c:v>
                </c:pt>
                <c:pt idx="52">
                  <c:v>0.41470588235294298</c:v>
                </c:pt>
                <c:pt idx="53">
                  <c:v>0.41470588235294298</c:v>
                </c:pt>
                <c:pt idx="54">
                  <c:v>0.57352941176470595</c:v>
                </c:pt>
                <c:pt idx="55">
                  <c:v>0.61764705882353399</c:v>
                </c:pt>
                <c:pt idx="56">
                  <c:v>0.60294117647059498</c:v>
                </c:pt>
                <c:pt idx="57">
                  <c:v>0.64705882352941702</c:v>
                </c:pt>
                <c:pt idx="58">
                  <c:v>0.42647058823529599</c:v>
                </c:pt>
                <c:pt idx="59">
                  <c:v>0.42647058823529599</c:v>
                </c:pt>
                <c:pt idx="60">
                  <c:v>0.42647058823529599</c:v>
                </c:pt>
                <c:pt idx="61">
                  <c:v>0.42647058823529599</c:v>
                </c:pt>
                <c:pt idx="62">
                  <c:v>0.42647058823529599</c:v>
                </c:pt>
                <c:pt idx="63">
                  <c:v>0.42647058823529599</c:v>
                </c:pt>
                <c:pt idx="64">
                  <c:v>0.40441176470588402</c:v>
                </c:pt>
                <c:pt idx="65">
                  <c:v>0.58823529411764597</c:v>
                </c:pt>
                <c:pt idx="66">
                  <c:v>0.58823529411764597</c:v>
                </c:pt>
                <c:pt idx="67">
                  <c:v>0.38970588235294401</c:v>
                </c:pt>
                <c:pt idx="68">
                  <c:v>0.38970588235294401</c:v>
                </c:pt>
                <c:pt idx="69">
                  <c:v>0.38970588235294401</c:v>
                </c:pt>
                <c:pt idx="70">
                  <c:v>0.35294117647058798</c:v>
                </c:pt>
                <c:pt idx="71">
                  <c:v>0.35294117647058798</c:v>
                </c:pt>
                <c:pt idx="72">
                  <c:v>0.35294117647058798</c:v>
                </c:pt>
                <c:pt idx="73">
                  <c:v>0.35294117647058798</c:v>
                </c:pt>
                <c:pt idx="74">
                  <c:v>0.35294117647058798</c:v>
                </c:pt>
                <c:pt idx="75">
                  <c:v>0.35294117647058798</c:v>
                </c:pt>
                <c:pt idx="76">
                  <c:v>0.35294117647058798</c:v>
                </c:pt>
                <c:pt idx="77">
                  <c:v>0.35294117647058798</c:v>
                </c:pt>
                <c:pt idx="78">
                  <c:v>0.35294117647058798</c:v>
                </c:pt>
                <c:pt idx="79">
                  <c:v>0.35294117647058798</c:v>
                </c:pt>
                <c:pt idx="80">
                  <c:v>0.42647058823529599</c:v>
                </c:pt>
                <c:pt idx="81">
                  <c:v>0.42647058823529599</c:v>
                </c:pt>
                <c:pt idx="82">
                  <c:v>0.42647058823529599</c:v>
                </c:pt>
                <c:pt idx="83">
                  <c:v>0.42647058823529599</c:v>
                </c:pt>
                <c:pt idx="84">
                  <c:v>0.35294117647058798</c:v>
                </c:pt>
                <c:pt idx="85">
                  <c:v>0.35294117647058798</c:v>
                </c:pt>
                <c:pt idx="86">
                  <c:v>0.35294117647058798</c:v>
                </c:pt>
                <c:pt idx="87">
                  <c:v>0.35294117647058798</c:v>
                </c:pt>
                <c:pt idx="88">
                  <c:v>0.35294117647058798</c:v>
                </c:pt>
                <c:pt idx="89">
                  <c:v>0.35294117647058798</c:v>
                </c:pt>
                <c:pt idx="90">
                  <c:v>0.35294117647058798</c:v>
                </c:pt>
                <c:pt idx="91">
                  <c:v>0.35294117647058798</c:v>
                </c:pt>
                <c:pt idx="92">
                  <c:v>0.43529411764706</c:v>
                </c:pt>
                <c:pt idx="93">
                  <c:v>0.43529411764706</c:v>
                </c:pt>
                <c:pt idx="94">
                  <c:v>0.43529411764706</c:v>
                </c:pt>
                <c:pt idx="95">
                  <c:v>0.35294117647058798</c:v>
                </c:pt>
                <c:pt idx="96">
                  <c:v>0.35294117647058798</c:v>
                </c:pt>
                <c:pt idx="97">
                  <c:v>0.35294117647058798</c:v>
                </c:pt>
                <c:pt idx="98">
                  <c:v>0.35294117647058798</c:v>
                </c:pt>
                <c:pt idx="99">
                  <c:v>0.35294117647058798</c:v>
                </c:pt>
                <c:pt idx="100">
                  <c:v>0.35294117647058798</c:v>
                </c:pt>
                <c:pt idx="101">
                  <c:v>0.35294117647058798</c:v>
                </c:pt>
                <c:pt idx="102">
                  <c:v>0.35294117647058798</c:v>
                </c:pt>
                <c:pt idx="103">
                  <c:v>0.35294117647058798</c:v>
                </c:pt>
                <c:pt idx="104">
                  <c:v>0.35294117647058798</c:v>
                </c:pt>
                <c:pt idx="105">
                  <c:v>0.35294117647058798</c:v>
                </c:pt>
                <c:pt idx="106">
                  <c:v>0.35294117647058798</c:v>
                </c:pt>
                <c:pt idx="107">
                  <c:v>0.35294117647058798</c:v>
                </c:pt>
                <c:pt idx="108">
                  <c:v>0.35294117647058798</c:v>
                </c:pt>
                <c:pt idx="109">
                  <c:v>0.35294117647058798</c:v>
                </c:pt>
                <c:pt idx="110">
                  <c:v>0.35294117647058798</c:v>
                </c:pt>
                <c:pt idx="111">
                  <c:v>0.35294117647058798</c:v>
                </c:pt>
                <c:pt idx="112">
                  <c:v>0.35294117647058798</c:v>
                </c:pt>
                <c:pt idx="113">
                  <c:v>0.35294117647058798</c:v>
                </c:pt>
                <c:pt idx="114">
                  <c:v>0.35294117647058798</c:v>
                </c:pt>
                <c:pt idx="115">
                  <c:v>0.35294117647058798</c:v>
                </c:pt>
                <c:pt idx="116">
                  <c:v>0.35294117647058798</c:v>
                </c:pt>
                <c:pt idx="117">
                  <c:v>0.35294117647058798</c:v>
                </c:pt>
                <c:pt idx="118">
                  <c:v>0.35294117647058798</c:v>
                </c:pt>
                <c:pt idx="119">
                  <c:v>0.35294117647058798</c:v>
                </c:pt>
                <c:pt idx="120">
                  <c:v>0.35294117647058798</c:v>
                </c:pt>
                <c:pt idx="121">
                  <c:v>0.35294117647058798</c:v>
                </c:pt>
                <c:pt idx="122">
                  <c:v>0.35294117647058798</c:v>
                </c:pt>
                <c:pt idx="123">
                  <c:v>0.35294117647058798</c:v>
                </c:pt>
                <c:pt idx="124">
                  <c:v>0.35294117647058798</c:v>
                </c:pt>
                <c:pt idx="125">
                  <c:v>0.35294117647058798</c:v>
                </c:pt>
                <c:pt idx="126">
                  <c:v>0.35294117647058798</c:v>
                </c:pt>
                <c:pt idx="127">
                  <c:v>0.35294117647058798</c:v>
                </c:pt>
                <c:pt idx="128">
                  <c:v>0.35294117647058798</c:v>
                </c:pt>
                <c:pt idx="129">
                  <c:v>0.35294117647058798</c:v>
                </c:pt>
                <c:pt idx="130">
                  <c:v>0.35294117647058798</c:v>
                </c:pt>
                <c:pt idx="131">
                  <c:v>0.35294117647058798</c:v>
                </c:pt>
                <c:pt idx="132">
                  <c:v>0.35294117647058798</c:v>
                </c:pt>
                <c:pt idx="133">
                  <c:v>0.35294117647058798</c:v>
                </c:pt>
                <c:pt idx="134">
                  <c:v>0.35294117647058798</c:v>
                </c:pt>
                <c:pt idx="135">
                  <c:v>0.35294117647058798</c:v>
                </c:pt>
                <c:pt idx="136">
                  <c:v>0.35294117647058798</c:v>
                </c:pt>
                <c:pt idx="137">
                  <c:v>0.35294117647058798</c:v>
                </c:pt>
                <c:pt idx="138">
                  <c:v>0.35294117647058798</c:v>
                </c:pt>
                <c:pt idx="139">
                  <c:v>0.35294117647058798</c:v>
                </c:pt>
                <c:pt idx="140">
                  <c:v>0.35294117647058798</c:v>
                </c:pt>
                <c:pt idx="141">
                  <c:v>0.35294117647058798</c:v>
                </c:pt>
                <c:pt idx="142">
                  <c:v>0.35294117647058798</c:v>
                </c:pt>
                <c:pt idx="143">
                  <c:v>0.35294117647058798</c:v>
                </c:pt>
                <c:pt idx="144">
                  <c:v>0.35294117647058798</c:v>
                </c:pt>
                <c:pt idx="145">
                  <c:v>0.35294117647058798</c:v>
                </c:pt>
                <c:pt idx="146">
                  <c:v>0.35294117647058798</c:v>
                </c:pt>
                <c:pt idx="147">
                  <c:v>0.35294117647058798</c:v>
                </c:pt>
                <c:pt idx="148">
                  <c:v>0.35294117647058798</c:v>
                </c:pt>
                <c:pt idx="149">
                  <c:v>0.35294117647058798</c:v>
                </c:pt>
                <c:pt idx="150">
                  <c:v>0.35294117647058798</c:v>
                </c:pt>
                <c:pt idx="151">
                  <c:v>0.35294117647058798</c:v>
                </c:pt>
                <c:pt idx="152">
                  <c:v>0.35294117647058798</c:v>
                </c:pt>
                <c:pt idx="153">
                  <c:v>0.35294117647058798</c:v>
                </c:pt>
                <c:pt idx="154">
                  <c:v>0.35294117647058798</c:v>
                </c:pt>
                <c:pt idx="155">
                  <c:v>0.35294117647058798</c:v>
                </c:pt>
                <c:pt idx="156">
                  <c:v>0.35294117647058798</c:v>
                </c:pt>
                <c:pt idx="157">
                  <c:v>0.35294117647058798</c:v>
                </c:pt>
                <c:pt idx="158">
                  <c:v>0.35294117647058798</c:v>
                </c:pt>
                <c:pt idx="159">
                  <c:v>0.35294117647058798</c:v>
                </c:pt>
                <c:pt idx="160">
                  <c:v>0.35294117647058798</c:v>
                </c:pt>
                <c:pt idx="161">
                  <c:v>0.35294117647058798</c:v>
                </c:pt>
                <c:pt idx="162">
                  <c:v>0.35294117647058798</c:v>
                </c:pt>
                <c:pt idx="163">
                  <c:v>0.35294117647058798</c:v>
                </c:pt>
                <c:pt idx="164">
                  <c:v>0.35294117647058798</c:v>
                </c:pt>
                <c:pt idx="165">
                  <c:v>0.35294117647058798</c:v>
                </c:pt>
                <c:pt idx="166">
                  <c:v>0.35294117647058798</c:v>
                </c:pt>
                <c:pt idx="167">
                  <c:v>0.35294117647058798</c:v>
                </c:pt>
                <c:pt idx="168">
                  <c:v>0.35294117647058798</c:v>
                </c:pt>
                <c:pt idx="169">
                  <c:v>0.35294117647058798</c:v>
                </c:pt>
                <c:pt idx="170">
                  <c:v>0.35294117647058798</c:v>
                </c:pt>
                <c:pt idx="171">
                  <c:v>0.35294117647058798</c:v>
                </c:pt>
                <c:pt idx="172">
                  <c:v>0.35294117647058798</c:v>
                </c:pt>
                <c:pt idx="173">
                  <c:v>0.35294117647058798</c:v>
                </c:pt>
                <c:pt idx="174">
                  <c:v>0.35294117647058798</c:v>
                </c:pt>
                <c:pt idx="175">
                  <c:v>0.35294117647058798</c:v>
                </c:pt>
                <c:pt idx="176">
                  <c:v>0.35294117647058798</c:v>
                </c:pt>
                <c:pt idx="177">
                  <c:v>0.35294117647058798</c:v>
                </c:pt>
                <c:pt idx="178">
                  <c:v>0.35294117647058798</c:v>
                </c:pt>
                <c:pt idx="179">
                  <c:v>0.35294117647058798</c:v>
                </c:pt>
                <c:pt idx="180">
                  <c:v>0.35294117647058798</c:v>
                </c:pt>
                <c:pt idx="181">
                  <c:v>0.35294117647058798</c:v>
                </c:pt>
                <c:pt idx="182">
                  <c:v>0.35294117647058798</c:v>
                </c:pt>
                <c:pt idx="183">
                  <c:v>0.35294117647058798</c:v>
                </c:pt>
                <c:pt idx="184">
                  <c:v>0.35294117647058798</c:v>
                </c:pt>
                <c:pt idx="185">
                  <c:v>0.35294117647058798</c:v>
                </c:pt>
                <c:pt idx="186">
                  <c:v>0.35294117647058798</c:v>
                </c:pt>
                <c:pt idx="187">
                  <c:v>0.48529411764705899</c:v>
                </c:pt>
                <c:pt idx="188">
                  <c:v>0.48529411764705899</c:v>
                </c:pt>
                <c:pt idx="189">
                  <c:v>0.48529411764705899</c:v>
                </c:pt>
                <c:pt idx="190">
                  <c:v>0.48529411764705899</c:v>
                </c:pt>
                <c:pt idx="191">
                  <c:v>0.48529411764705899</c:v>
                </c:pt>
                <c:pt idx="192">
                  <c:v>0.48529411764705899</c:v>
                </c:pt>
                <c:pt idx="193">
                  <c:v>0.52941176470588203</c:v>
                </c:pt>
                <c:pt idx="194">
                  <c:v>0.52941176470588203</c:v>
                </c:pt>
                <c:pt idx="195">
                  <c:v>0.58823529411764597</c:v>
                </c:pt>
                <c:pt idx="196">
                  <c:v>0.58823529411764597</c:v>
                </c:pt>
                <c:pt idx="197">
                  <c:v>0.58823529411764597</c:v>
                </c:pt>
                <c:pt idx="198">
                  <c:v>0.58823529411764597</c:v>
                </c:pt>
                <c:pt idx="199">
                  <c:v>0.63235294117647101</c:v>
                </c:pt>
                <c:pt idx="200">
                  <c:v>0.63235294117647101</c:v>
                </c:pt>
                <c:pt idx="201">
                  <c:v>0.59558823529411797</c:v>
                </c:pt>
                <c:pt idx="202">
                  <c:v>0.59558823529411797</c:v>
                </c:pt>
                <c:pt idx="203">
                  <c:v>0.63235294117647101</c:v>
                </c:pt>
                <c:pt idx="204">
                  <c:v>0.63235294117647101</c:v>
                </c:pt>
                <c:pt idx="205">
                  <c:v>0.35294117647058798</c:v>
                </c:pt>
                <c:pt idx="206">
                  <c:v>0.35294117647058798</c:v>
                </c:pt>
                <c:pt idx="207">
                  <c:v>0.35294117647058798</c:v>
                </c:pt>
                <c:pt idx="208">
                  <c:v>0.35294117647058798</c:v>
                </c:pt>
                <c:pt idx="209">
                  <c:v>0.35294117647058798</c:v>
                </c:pt>
                <c:pt idx="210">
                  <c:v>0.35294117647058798</c:v>
                </c:pt>
                <c:pt idx="211">
                  <c:v>0.35294117647058798</c:v>
                </c:pt>
                <c:pt idx="212">
                  <c:v>0.35294117647058798</c:v>
                </c:pt>
                <c:pt idx="213">
                  <c:v>0.35294117647058798</c:v>
                </c:pt>
                <c:pt idx="214">
                  <c:v>0.35294117647058798</c:v>
                </c:pt>
                <c:pt idx="215">
                  <c:v>0.35294117647058798</c:v>
                </c:pt>
                <c:pt idx="216">
                  <c:v>0.35294117647058798</c:v>
                </c:pt>
                <c:pt idx="217">
                  <c:v>0.35294117647058798</c:v>
                </c:pt>
                <c:pt idx="218">
                  <c:v>0.35294117647058798</c:v>
                </c:pt>
                <c:pt idx="219">
                  <c:v>0.35294117647058798</c:v>
                </c:pt>
                <c:pt idx="220">
                  <c:v>0.35294117647058798</c:v>
                </c:pt>
                <c:pt idx="221">
                  <c:v>0.35294117647058798</c:v>
                </c:pt>
                <c:pt idx="222">
                  <c:v>0.35294117647058798</c:v>
                </c:pt>
                <c:pt idx="223">
                  <c:v>0.35294117647058798</c:v>
                </c:pt>
                <c:pt idx="224">
                  <c:v>0.35294117647058798</c:v>
                </c:pt>
                <c:pt idx="225">
                  <c:v>0.35294117647058798</c:v>
                </c:pt>
                <c:pt idx="226">
                  <c:v>0.35294117647058798</c:v>
                </c:pt>
                <c:pt idx="227">
                  <c:v>0.35294117647058798</c:v>
                </c:pt>
                <c:pt idx="228">
                  <c:v>0.35294117647058798</c:v>
                </c:pt>
                <c:pt idx="229">
                  <c:v>0.35294117647058798</c:v>
                </c:pt>
                <c:pt idx="230">
                  <c:v>0.35294117647058798</c:v>
                </c:pt>
                <c:pt idx="231">
                  <c:v>0.35294117647058798</c:v>
                </c:pt>
                <c:pt idx="232">
                  <c:v>0.35294117647058798</c:v>
                </c:pt>
                <c:pt idx="233">
                  <c:v>0.35294117647058798</c:v>
                </c:pt>
                <c:pt idx="234">
                  <c:v>0.35294117647058798</c:v>
                </c:pt>
                <c:pt idx="235">
                  <c:v>0.35294117647058798</c:v>
                </c:pt>
                <c:pt idx="236">
                  <c:v>0.35294117647058798</c:v>
                </c:pt>
                <c:pt idx="237">
                  <c:v>0.35294117647058798</c:v>
                </c:pt>
                <c:pt idx="238">
                  <c:v>0.441176470588236</c:v>
                </c:pt>
                <c:pt idx="239">
                  <c:v>0.441176470588236</c:v>
                </c:pt>
                <c:pt idx="240">
                  <c:v>0.441176470588236</c:v>
                </c:pt>
                <c:pt idx="241">
                  <c:v>0.441176470588236</c:v>
                </c:pt>
                <c:pt idx="242">
                  <c:v>0.441176470588236</c:v>
                </c:pt>
                <c:pt idx="243">
                  <c:v>0.441176470588236</c:v>
                </c:pt>
                <c:pt idx="244">
                  <c:v>0.41764705882352798</c:v>
                </c:pt>
                <c:pt idx="245">
                  <c:v>0.41764705882352798</c:v>
                </c:pt>
                <c:pt idx="246">
                  <c:v>0.41764705882352798</c:v>
                </c:pt>
                <c:pt idx="247">
                  <c:v>0.41764705882352798</c:v>
                </c:pt>
                <c:pt idx="248">
                  <c:v>0.41764705882352798</c:v>
                </c:pt>
                <c:pt idx="249">
                  <c:v>0.41764705882352798</c:v>
                </c:pt>
                <c:pt idx="250">
                  <c:v>0.41764705882352798</c:v>
                </c:pt>
                <c:pt idx="251">
                  <c:v>0.41764705882352798</c:v>
                </c:pt>
                <c:pt idx="252">
                  <c:v>0.41764705882352798</c:v>
                </c:pt>
                <c:pt idx="253">
                  <c:v>0.41764705882352798</c:v>
                </c:pt>
                <c:pt idx="254">
                  <c:v>0.58823529411764597</c:v>
                </c:pt>
                <c:pt idx="255">
                  <c:v>0.58823529411764597</c:v>
                </c:pt>
                <c:pt idx="256">
                  <c:v>0.61764705882353399</c:v>
                </c:pt>
                <c:pt idx="257">
                  <c:v>0.41176470588235498</c:v>
                </c:pt>
                <c:pt idx="258">
                  <c:v>0.41176470588235498</c:v>
                </c:pt>
                <c:pt idx="259">
                  <c:v>0.41176470588235498</c:v>
                </c:pt>
                <c:pt idx="260">
                  <c:v>0.41176470588235498</c:v>
                </c:pt>
                <c:pt idx="261">
                  <c:v>0.41176470588235498</c:v>
                </c:pt>
                <c:pt idx="262">
                  <c:v>0.41176470588235498</c:v>
                </c:pt>
                <c:pt idx="263">
                  <c:v>0.41176470588235498</c:v>
                </c:pt>
                <c:pt idx="264">
                  <c:v>0.41176470588235498</c:v>
                </c:pt>
                <c:pt idx="265">
                  <c:v>0.41176470588235498</c:v>
                </c:pt>
                <c:pt idx="266">
                  <c:v>0.41176470588235498</c:v>
                </c:pt>
                <c:pt idx="267">
                  <c:v>0.41176470588235498</c:v>
                </c:pt>
                <c:pt idx="268">
                  <c:v>0.41176470588235498</c:v>
                </c:pt>
                <c:pt idx="269">
                  <c:v>0.41176470588235498</c:v>
                </c:pt>
                <c:pt idx="270">
                  <c:v>0.41176470588235498</c:v>
                </c:pt>
                <c:pt idx="271">
                  <c:v>0.41176470588235498</c:v>
                </c:pt>
                <c:pt idx="272">
                  <c:v>0.41176470588235498</c:v>
                </c:pt>
                <c:pt idx="273">
                  <c:v>0.41176470588235498</c:v>
                </c:pt>
                <c:pt idx="274">
                  <c:v>0.47058823529411897</c:v>
                </c:pt>
                <c:pt idx="275">
                  <c:v>0.47058823529411897</c:v>
                </c:pt>
                <c:pt idx="276">
                  <c:v>0.47058823529411897</c:v>
                </c:pt>
                <c:pt idx="277">
                  <c:v>0.47058823529411897</c:v>
                </c:pt>
                <c:pt idx="278">
                  <c:v>0.47058823529411897</c:v>
                </c:pt>
                <c:pt idx="279">
                  <c:v>0.41176470588235498</c:v>
                </c:pt>
                <c:pt idx="280">
                  <c:v>0.41176470588235498</c:v>
                </c:pt>
                <c:pt idx="281">
                  <c:v>0.41176470588235498</c:v>
                </c:pt>
                <c:pt idx="282">
                  <c:v>0.41176470588235498</c:v>
                </c:pt>
                <c:pt idx="283">
                  <c:v>0.61764705882353399</c:v>
                </c:pt>
                <c:pt idx="284">
                  <c:v>0.61764705882353399</c:v>
                </c:pt>
                <c:pt idx="285">
                  <c:v>0.51470588235294101</c:v>
                </c:pt>
                <c:pt idx="286">
                  <c:v>0.58823529411764597</c:v>
                </c:pt>
                <c:pt idx="287">
                  <c:v>0.50735294117647101</c:v>
                </c:pt>
                <c:pt idx="288">
                  <c:v>0.50735294117647101</c:v>
                </c:pt>
                <c:pt idx="289">
                  <c:v>0.50735294117647101</c:v>
                </c:pt>
                <c:pt idx="290">
                  <c:v>0.58823529411764597</c:v>
                </c:pt>
                <c:pt idx="291">
                  <c:v>0.58823529411764597</c:v>
                </c:pt>
                <c:pt idx="292">
                  <c:v>0.58823529411764597</c:v>
                </c:pt>
                <c:pt idx="293">
                  <c:v>0.35294117647058798</c:v>
                </c:pt>
                <c:pt idx="294">
                  <c:v>0.35294117647058798</c:v>
                </c:pt>
                <c:pt idx="295">
                  <c:v>0.35294117647058798</c:v>
                </c:pt>
                <c:pt idx="296">
                  <c:v>0.35294117647058798</c:v>
                </c:pt>
                <c:pt idx="297">
                  <c:v>0.35294117647058798</c:v>
                </c:pt>
                <c:pt idx="298">
                  <c:v>0.55882352941176405</c:v>
                </c:pt>
                <c:pt idx="299">
                  <c:v>0.55882352941176405</c:v>
                </c:pt>
                <c:pt idx="300">
                  <c:v>0.55882352941176405</c:v>
                </c:pt>
                <c:pt idx="301">
                  <c:v>0.45294117647058801</c:v>
                </c:pt>
                <c:pt idx="302">
                  <c:v>0.45294117647058801</c:v>
                </c:pt>
                <c:pt idx="303">
                  <c:v>0.45294117647058801</c:v>
                </c:pt>
                <c:pt idx="304">
                  <c:v>0.45</c:v>
                </c:pt>
                <c:pt idx="305">
                  <c:v>0.45</c:v>
                </c:pt>
                <c:pt idx="306">
                  <c:v>0.45</c:v>
                </c:pt>
                <c:pt idx="307">
                  <c:v>0.45</c:v>
                </c:pt>
                <c:pt idx="308">
                  <c:v>0.35294117647058798</c:v>
                </c:pt>
                <c:pt idx="309">
                  <c:v>0.35294117647058798</c:v>
                </c:pt>
                <c:pt idx="310">
                  <c:v>0.35294117647058798</c:v>
                </c:pt>
                <c:pt idx="311">
                  <c:v>0.35294117647058798</c:v>
                </c:pt>
                <c:pt idx="312">
                  <c:v>0.35294117647058798</c:v>
                </c:pt>
                <c:pt idx="313">
                  <c:v>0.35294117647058798</c:v>
                </c:pt>
                <c:pt idx="314">
                  <c:v>0.35294117647058798</c:v>
                </c:pt>
                <c:pt idx="315">
                  <c:v>0.35294117647058798</c:v>
                </c:pt>
                <c:pt idx="316">
                  <c:v>0.35294117647058798</c:v>
                </c:pt>
                <c:pt idx="317">
                  <c:v>0.35294117647058798</c:v>
                </c:pt>
                <c:pt idx="318">
                  <c:v>0.35294117647058798</c:v>
                </c:pt>
                <c:pt idx="319">
                  <c:v>0.35294117647058798</c:v>
                </c:pt>
                <c:pt idx="320">
                  <c:v>0.35294117647058798</c:v>
                </c:pt>
                <c:pt idx="321">
                  <c:v>0.35294117647058798</c:v>
                </c:pt>
                <c:pt idx="322">
                  <c:v>0.35294117647058798</c:v>
                </c:pt>
                <c:pt idx="323">
                  <c:v>0.35294117647058798</c:v>
                </c:pt>
                <c:pt idx="324">
                  <c:v>0.35294117647058798</c:v>
                </c:pt>
                <c:pt idx="325">
                  <c:v>0.35294117647058798</c:v>
                </c:pt>
                <c:pt idx="326">
                  <c:v>0.35294117647058798</c:v>
                </c:pt>
                <c:pt idx="327">
                  <c:v>0.35294117647058798</c:v>
                </c:pt>
                <c:pt idx="328">
                  <c:v>0.35294117647058798</c:v>
                </c:pt>
                <c:pt idx="329">
                  <c:v>0.35294117647058798</c:v>
                </c:pt>
                <c:pt idx="330">
                  <c:v>0.35294117647058798</c:v>
                </c:pt>
                <c:pt idx="331">
                  <c:v>0.45588235294117602</c:v>
                </c:pt>
                <c:pt idx="332">
                  <c:v>0.45588235294117602</c:v>
                </c:pt>
                <c:pt idx="333">
                  <c:v>0.35294117647058798</c:v>
                </c:pt>
                <c:pt idx="334">
                  <c:v>0.35294117647058798</c:v>
                </c:pt>
                <c:pt idx="335">
                  <c:v>0.35294117647058798</c:v>
                </c:pt>
                <c:pt idx="336">
                  <c:v>0.35294117647058798</c:v>
                </c:pt>
                <c:pt idx="337">
                  <c:v>0.35294117647058798</c:v>
                </c:pt>
                <c:pt idx="338">
                  <c:v>0.35294117647058798</c:v>
                </c:pt>
                <c:pt idx="339">
                  <c:v>0.35294117647058798</c:v>
                </c:pt>
                <c:pt idx="340">
                  <c:v>0.35294117647058798</c:v>
                </c:pt>
                <c:pt idx="341">
                  <c:v>0.45588235294117602</c:v>
                </c:pt>
                <c:pt idx="342">
                  <c:v>0.35294117647058798</c:v>
                </c:pt>
                <c:pt idx="343">
                  <c:v>0.51470588235294101</c:v>
                </c:pt>
                <c:pt idx="344">
                  <c:v>0.51470588235294101</c:v>
                </c:pt>
                <c:pt idx="345">
                  <c:v>0.35294117647058798</c:v>
                </c:pt>
                <c:pt idx="346">
                  <c:v>0.35294117647058798</c:v>
                </c:pt>
                <c:pt idx="347">
                  <c:v>0.60294117647059498</c:v>
                </c:pt>
                <c:pt idx="348">
                  <c:v>0.58823529411764597</c:v>
                </c:pt>
                <c:pt idx="349">
                  <c:v>0.47058823529411897</c:v>
                </c:pt>
                <c:pt idx="350">
                  <c:v>0.47058823529411897</c:v>
                </c:pt>
                <c:pt idx="351">
                  <c:v>0.52941176470588203</c:v>
                </c:pt>
                <c:pt idx="352">
                  <c:v>0.52941176470588203</c:v>
                </c:pt>
                <c:pt idx="353">
                  <c:v>0.61764705882353399</c:v>
                </c:pt>
                <c:pt idx="354">
                  <c:v>0.58823529411764597</c:v>
                </c:pt>
                <c:pt idx="355">
                  <c:v>0.58823529411764597</c:v>
                </c:pt>
                <c:pt idx="356">
                  <c:v>0.35294117647058798</c:v>
                </c:pt>
                <c:pt idx="357">
                  <c:v>0.35294117647058798</c:v>
                </c:pt>
                <c:pt idx="358">
                  <c:v>0.35294117647058798</c:v>
                </c:pt>
                <c:pt idx="359">
                  <c:v>0.35294117647058798</c:v>
                </c:pt>
                <c:pt idx="360">
                  <c:v>0.35294117647058798</c:v>
                </c:pt>
                <c:pt idx="361">
                  <c:v>0.35294117647058798</c:v>
                </c:pt>
                <c:pt idx="362">
                  <c:v>0.35294117647058798</c:v>
                </c:pt>
                <c:pt idx="363">
                  <c:v>0.35294117647058798</c:v>
                </c:pt>
                <c:pt idx="364">
                  <c:v>0.35294117647058798</c:v>
                </c:pt>
                <c:pt idx="365">
                  <c:v>0.35294117647058798</c:v>
                </c:pt>
                <c:pt idx="366">
                  <c:v>0.35294117647058798</c:v>
                </c:pt>
                <c:pt idx="367">
                  <c:v>0.35294117647058798</c:v>
                </c:pt>
                <c:pt idx="368">
                  <c:v>0.35294117647058798</c:v>
                </c:pt>
                <c:pt idx="369">
                  <c:v>0.35294117647058798</c:v>
                </c:pt>
                <c:pt idx="370">
                  <c:v>0.35294117647058798</c:v>
                </c:pt>
                <c:pt idx="371">
                  <c:v>0.35294117647058798</c:v>
                </c:pt>
                <c:pt idx="372">
                  <c:v>0.35294117647058798</c:v>
                </c:pt>
                <c:pt idx="373">
                  <c:v>0.35294117647058798</c:v>
                </c:pt>
                <c:pt idx="374">
                  <c:v>0.35294117647058798</c:v>
                </c:pt>
                <c:pt idx="375">
                  <c:v>0.35294117647058798</c:v>
                </c:pt>
                <c:pt idx="376">
                  <c:v>0.35294117647058798</c:v>
                </c:pt>
                <c:pt idx="377">
                  <c:v>0.35294117647058798</c:v>
                </c:pt>
                <c:pt idx="378">
                  <c:v>0.35294117647058798</c:v>
                </c:pt>
                <c:pt idx="379">
                  <c:v>0.35294117647058798</c:v>
                </c:pt>
                <c:pt idx="380">
                  <c:v>0.35294117647058798</c:v>
                </c:pt>
                <c:pt idx="381">
                  <c:v>0.35294117647058798</c:v>
                </c:pt>
                <c:pt idx="382">
                  <c:v>0.35294117647058798</c:v>
                </c:pt>
                <c:pt idx="383">
                  <c:v>0.35294117647058798</c:v>
                </c:pt>
                <c:pt idx="384">
                  <c:v>0.35294117647058798</c:v>
                </c:pt>
                <c:pt idx="385">
                  <c:v>0.35294117647058798</c:v>
                </c:pt>
                <c:pt idx="386">
                  <c:v>0.35294117647058798</c:v>
                </c:pt>
                <c:pt idx="387">
                  <c:v>0.35294117647058798</c:v>
                </c:pt>
                <c:pt idx="388">
                  <c:v>0.35294117647058798</c:v>
                </c:pt>
                <c:pt idx="389">
                  <c:v>0.35294117647058798</c:v>
                </c:pt>
                <c:pt idx="390">
                  <c:v>0.35294117647058798</c:v>
                </c:pt>
                <c:pt idx="391">
                  <c:v>0.35294117647058798</c:v>
                </c:pt>
                <c:pt idx="392">
                  <c:v>0.35294117647058798</c:v>
                </c:pt>
                <c:pt idx="393">
                  <c:v>0.35294117647058798</c:v>
                </c:pt>
                <c:pt idx="394">
                  <c:v>0.35294117647058798</c:v>
                </c:pt>
                <c:pt idx="395">
                  <c:v>0.35294117647058798</c:v>
                </c:pt>
                <c:pt idx="396">
                  <c:v>0.35294117647058798</c:v>
                </c:pt>
                <c:pt idx="397">
                  <c:v>0.35294117647058798</c:v>
                </c:pt>
                <c:pt idx="398">
                  <c:v>0.35294117647058798</c:v>
                </c:pt>
                <c:pt idx="399">
                  <c:v>0.35294117647058798</c:v>
                </c:pt>
                <c:pt idx="400">
                  <c:v>0.35294117647058798</c:v>
                </c:pt>
                <c:pt idx="401">
                  <c:v>0.35294117647058798</c:v>
                </c:pt>
                <c:pt idx="402">
                  <c:v>0.35294117647058798</c:v>
                </c:pt>
                <c:pt idx="403">
                  <c:v>0.35294117647058798</c:v>
                </c:pt>
                <c:pt idx="404">
                  <c:v>0.35294117647058798</c:v>
                </c:pt>
                <c:pt idx="405">
                  <c:v>0.35294117647058798</c:v>
                </c:pt>
                <c:pt idx="406">
                  <c:v>0.35294117647058798</c:v>
                </c:pt>
                <c:pt idx="407">
                  <c:v>0.35294117647058798</c:v>
                </c:pt>
                <c:pt idx="408">
                  <c:v>0.35294117647058798</c:v>
                </c:pt>
                <c:pt idx="409">
                  <c:v>0.35294117647058798</c:v>
                </c:pt>
                <c:pt idx="410">
                  <c:v>0.35294117647058798</c:v>
                </c:pt>
                <c:pt idx="411">
                  <c:v>0.35294117647058798</c:v>
                </c:pt>
                <c:pt idx="412">
                  <c:v>0.35294117647058798</c:v>
                </c:pt>
                <c:pt idx="413">
                  <c:v>0.35294117647058798</c:v>
                </c:pt>
                <c:pt idx="414">
                  <c:v>0.35294117647058798</c:v>
                </c:pt>
                <c:pt idx="415">
                  <c:v>0.35294117647058798</c:v>
                </c:pt>
                <c:pt idx="416">
                  <c:v>0.35294117647058798</c:v>
                </c:pt>
                <c:pt idx="417">
                  <c:v>0.35294117647058798</c:v>
                </c:pt>
                <c:pt idx="418">
                  <c:v>0.35294117647058798</c:v>
                </c:pt>
                <c:pt idx="419">
                  <c:v>0.35294117647058798</c:v>
                </c:pt>
                <c:pt idx="420">
                  <c:v>0.35294117647058798</c:v>
                </c:pt>
                <c:pt idx="421">
                  <c:v>0.35294117647058798</c:v>
                </c:pt>
                <c:pt idx="422">
                  <c:v>0.35294117647058798</c:v>
                </c:pt>
                <c:pt idx="423">
                  <c:v>0.35294117647058798</c:v>
                </c:pt>
                <c:pt idx="424">
                  <c:v>0.35294117647058798</c:v>
                </c:pt>
                <c:pt idx="425">
                  <c:v>0.35294117647058798</c:v>
                </c:pt>
                <c:pt idx="426">
                  <c:v>0.35294117647058798</c:v>
                </c:pt>
                <c:pt idx="427">
                  <c:v>0.35294117647058798</c:v>
                </c:pt>
                <c:pt idx="428">
                  <c:v>0.35294117647058798</c:v>
                </c:pt>
                <c:pt idx="429">
                  <c:v>0.35294117647058798</c:v>
                </c:pt>
                <c:pt idx="430">
                  <c:v>0.35294117647058798</c:v>
                </c:pt>
                <c:pt idx="431">
                  <c:v>0.35294117647058798</c:v>
                </c:pt>
                <c:pt idx="432">
                  <c:v>0.35294117647058798</c:v>
                </c:pt>
                <c:pt idx="433">
                  <c:v>0.35294117647058798</c:v>
                </c:pt>
                <c:pt idx="434">
                  <c:v>0.35294117647058798</c:v>
                </c:pt>
                <c:pt idx="435">
                  <c:v>0.35294117647058798</c:v>
                </c:pt>
                <c:pt idx="436">
                  <c:v>0.35294117647058798</c:v>
                </c:pt>
                <c:pt idx="437">
                  <c:v>0.35294117647058798</c:v>
                </c:pt>
                <c:pt idx="438">
                  <c:v>0.35294117647058798</c:v>
                </c:pt>
                <c:pt idx="439">
                  <c:v>0.35294117647058798</c:v>
                </c:pt>
                <c:pt idx="440">
                  <c:v>0.35294117647058798</c:v>
                </c:pt>
                <c:pt idx="441">
                  <c:v>0.35294117647058798</c:v>
                </c:pt>
                <c:pt idx="442">
                  <c:v>0.35294117647058798</c:v>
                </c:pt>
                <c:pt idx="443">
                  <c:v>0.35294117647058798</c:v>
                </c:pt>
                <c:pt idx="444">
                  <c:v>0.35294117647058798</c:v>
                </c:pt>
                <c:pt idx="445">
                  <c:v>0.35294117647058798</c:v>
                </c:pt>
                <c:pt idx="446">
                  <c:v>0.35294117647058798</c:v>
                </c:pt>
                <c:pt idx="447">
                  <c:v>0.35294117647058798</c:v>
                </c:pt>
                <c:pt idx="448">
                  <c:v>0.35294117647058798</c:v>
                </c:pt>
                <c:pt idx="449">
                  <c:v>0.35294117647058798</c:v>
                </c:pt>
                <c:pt idx="450">
                  <c:v>0.35294117647058798</c:v>
                </c:pt>
                <c:pt idx="451">
                  <c:v>0.35294117647058798</c:v>
                </c:pt>
                <c:pt idx="452">
                  <c:v>0.35294117647058798</c:v>
                </c:pt>
                <c:pt idx="453">
                  <c:v>0.35294117647058798</c:v>
                </c:pt>
                <c:pt idx="454">
                  <c:v>0.35294117647058798</c:v>
                </c:pt>
                <c:pt idx="455">
                  <c:v>0.35294117647058798</c:v>
                </c:pt>
                <c:pt idx="456">
                  <c:v>0.35294117647058798</c:v>
                </c:pt>
                <c:pt idx="457">
                  <c:v>0.35294117647058798</c:v>
                </c:pt>
                <c:pt idx="458">
                  <c:v>0.35294117647058798</c:v>
                </c:pt>
                <c:pt idx="459">
                  <c:v>0.35294117647058798</c:v>
                </c:pt>
                <c:pt idx="460">
                  <c:v>0.35294117647058798</c:v>
                </c:pt>
                <c:pt idx="461">
                  <c:v>0.35294117647058798</c:v>
                </c:pt>
                <c:pt idx="462">
                  <c:v>0.35294117647058798</c:v>
                </c:pt>
                <c:pt idx="463">
                  <c:v>0.35294117647058798</c:v>
                </c:pt>
                <c:pt idx="464">
                  <c:v>0.35294117647058798</c:v>
                </c:pt>
                <c:pt idx="465">
                  <c:v>0.35294117647058798</c:v>
                </c:pt>
                <c:pt idx="466">
                  <c:v>0.35294117647058798</c:v>
                </c:pt>
                <c:pt idx="467">
                  <c:v>0.35294117647058798</c:v>
                </c:pt>
                <c:pt idx="468">
                  <c:v>0.35294117647058798</c:v>
                </c:pt>
                <c:pt idx="469">
                  <c:v>0.35294117647058798</c:v>
                </c:pt>
                <c:pt idx="470">
                  <c:v>0.35294117647058798</c:v>
                </c:pt>
                <c:pt idx="471">
                  <c:v>0.35294117647058798</c:v>
                </c:pt>
                <c:pt idx="472">
                  <c:v>0.35294117647058798</c:v>
                </c:pt>
                <c:pt idx="473">
                  <c:v>0.35294117647058798</c:v>
                </c:pt>
                <c:pt idx="474">
                  <c:v>0.35294117647058798</c:v>
                </c:pt>
                <c:pt idx="475">
                  <c:v>0.35294117647058798</c:v>
                </c:pt>
                <c:pt idx="476">
                  <c:v>0.35294117647058798</c:v>
                </c:pt>
                <c:pt idx="477">
                  <c:v>0.35294117647058798</c:v>
                </c:pt>
                <c:pt idx="478">
                  <c:v>0.35294117647058798</c:v>
                </c:pt>
                <c:pt idx="479">
                  <c:v>0.35294117647058798</c:v>
                </c:pt>
                <c:pt idx="480">
                  <c:v>0.35294117647058798</c:v>
                </c:pt>
                <c:pt idx="481">
                  <c:v>0.35294117647058798</c:v>
                </c:pt>
                <c:pt idx="482">
                  <c:v>0.35294117647058798</c:v>
                </c:pt>
                <c:pt idx="483">
                  <c:v>0.35294117647058798</c:v>
                </c:pt>
                <c:pt idx="484">
                  <c:v>0.35294117647058798</c:v>
                </c:pt>
                <c:pt idx="485">
                  <c:v>0.35294117647058798</c:v>
                </c:pt>
                <c:pt idx="486">
                  <c:v>0.35294117647058798</c:v>
                </c:pt>
                <c:pt idx="487">
                  <c:v>0.35294117647058798</c:v>
                </c:pt>
                <c:pt idx="488">
                  <c:v>0.35294117647058798</c:v>
                </c:pt>
                <c:pt idx="489">
                  <c:v>0.35294117647058798</c:v>
                </c:pt>
                <c:pt idx="490">
                  <c:v>0.35294117647058798</c:v>
                </c:pt>
                <c:pt idx="491">
                  <c:v>0.35294117647058798</c:v>
                </c:pt>
                <c:pt idx="492">
                  <c:v>0.35294117647058798</c:v>
                </c:pt>
                <c:pt idx="493">
                  <c:v>0.35294117647058798</c:v>
                </c:pt>
                <c:pt idx="494">
                  <c:v>0.35294117647058798</c:v>
                </c:pt>
                <c:pt idx="495">
                  <c:v>0.35294117647058798</c:v>
                </c:pt>
                <c:pt idx="496">
                  <c:v>0.35294117647058798</c:v>
                </c:pt>
                <c:pt idx="497">
                  <c:v>0.35294117647058798</c:v>
                </c:pt>
                <c:pt idx="498">
                  <c:v>0.35294117647058798</c:v>
                </c:pt>
                <c:pt idx="499">
                  <c:v>0.35294117647058798</c:v>
                </c:pt>
                <c:pt idx="500">
                  <c:v>0.35294117647058798</c:v>
                </c:pt>
                <c:pt idx="501">
                  <c:v>0.35294117647058798</c:v>
                </c:pt>
                <c:pt idx="502">
                  <c:v>0.35294117647058798</c:v>
                </c:pt>
                <c:pt idx="503">
                  <c:v>0.35294117647058798</c:v>
                </c:pt>
                <c:pt idx="504">
                  <c:v>0.35294117647058798</c:v>
                </c:pt>
                <c:pt idx="505">
                  <c:v>0.35294117647058798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E3C2-4D75-807C-42730C3E2748}"/>
            </c:ext>
          </c:extLst>
        </c:ser>
        <c:ser>
          <c:idx val="6"/>
          <c:order val="6"/>
          <c:tx>
            <c:v>Boxes</c:v>
          </c:tx>
          <c:spPr>
            <a:ln w="12700">
              <a:solidFill>
                <a:srgbClr val="000000"/>
              </a:solidFill>
              <a:prstDash val="solid"/>
            </a:ln>
            <a:effectLst/>
          </c:spPr>
          <c:marker>
            <c:symbol val="none"/>
          </c:marker>
          <c:xVal>
            <c:numRef>
              <c:f>XLM_Matrix2!$V$2:$V$54</c:f>
              <c:numCache>
                <c:formatCode>General</c:formatCode>
                <c:ptCount val="53"/>
                <c:pt idx="0">
                  <c:v>2.94117647058823E-2</c:v>
                </c:pt>
                <c:pt idx="1">
                  <c:v>2.94117647058823E-2</c:v>
                </c:pt>
                <c:pt idx="2">
                  <c:v>0.32352941176470901</c:v>
                </c:pt>
                <c:pt idx="3">
                  <c:v>0.32352941176470901</c:v>
                </c:pt>
                <c:pt idx="4">
                  <c:v>2.94117647058823E-2</c:v>
                </c:pt>
                <c:pt idx="6">
                  <c:v>2.94117647058823E-2</c:v>
                </c:pt>
                <c:pt idx="7">
                  <c:v>2.94117647058823E-2</c:v>
                </c:pt>
                <c:pt idx="8">
                  <c:v>0.32352941176470901</c:v>
                </c:pt>
                <c:pt idx="9">
                  <c:v>0.32352941176470901</c:v>
                </c:pt>
                <c:pt idx="10">
                  <c:v>2.94117647058823E-2</c:v>
                </c:pt>
                <c:pt idx="12">
                  <c:v>2.94117647058823E-2</c:v>
                </c:pt>
                <c:pt idx="13">
                  <c:v>2.94117647058823E-2</c:v>
                </c:pt>
                <c:pt idx="14">
                  <c:v>0.32352941176470901</c:v>
                </c:pt>
                <c:pt idx="15">
                  <c:v>0.32352941176470901</c:v>
                </c:pt>
                <c:pt idx="16">
                  <c:v>2.94117647058823E-2</c:v>
                </c:pt>
                <c:pt idx="18">
                  <c:v>0.35294117647058798</c:v>
                </c:pt>
                <c:pt idx="19">
                  <c:v>0.35294117647058798</c:v>
                </c:pt>
                <c:pt idx="20">
                  <c:v>0.64705882352941702</c:v>
                </c:pt>
                <c:pt idx="21">
                  <c:v>0.64705882352941702</c:v>
                </c:pt>
                <c:pt idx="22">
                  <c:v>0.35294117647058798</c:v>
                </c:pt>
                <c:pt idx="24">
                  <c:v>0.35294117647058798</c:v>
                </c:pt>
                <c:pt idx="25">
                  <c:v>0.35294117647058798</c:v>
                </c:pt>
                <c:pt idx="26">
                  <c:v>0.64705882352941702</c:v>
                </c:pt>
                <c:pt idx="27">
                  <c:v>0.64705882352941702</c:v>
                </c:pt>
                <c:pt idx="28">
                  <c:v>0.35294117647058798</c:v>
                </c:pt>
                <c:pt idx="30">
                  <c:v>0.35294117647058798</c:v>
                </c:pt>
                <c:pt idx="31">
                  <c:v>0.35294117647058798</c:v>
                </c:pt>
                <c:pt idx="32">
                  <c:v>0.64705882352941702</c:v>
                </c:pt>
                <c:pt idx="33">
                  <c:v>0.64705882352941702</c:v>
                </c:pt>
                <c:pt idx="34">
                  <c:v>0.35294117647058798</c:v>
                </c:pt>
                <c:pt idx="36">
                  <c:v>0.67647058823529505</c:v>
                </c:pt>
                <c:pt idx="37">
                  <c:v>0.67647058823529505</c:v>
                </c:pt>
                <c:pt idx="38">
                  <c:v>0.97058823529411797</c:v>
                </c:pt>
                <c:pt idx="39">
                  <c:v>0.97058823529411797</c:v>
                </c:pt>
                <c:pt idx="40">
                  <c:v>0.67647058823529505</c:v>
                </c:pt>
                <c:pt idx="42">
                  <c:v>0.67647058823529505</c:v>
                </c:pt>
                <c:pt idx="43">
                  <c:v>0.67647058823529505</c:v>
                </c:pt>
                <c:pt idx="44">
                  <c:v>0.97058823529411797</c:v>
                </c:pt>
                <c:pt idx="45">
                  <c:v>0.97058823529411797</c:v>
                </c:pt>
                <c:pt idx="46">
                  <c:v>0.67647058823529505</c:v>
                </c:pt>
                <c:pt idx="48">
                  <c:v>0.67647058823529505</c:v>
                </c:pt>
                <c:pt idx="49">
                  <c:v>0.67647058823529505</c:v>
                </c:pt>
                <c:pt idx="50">
                  <c:v>0.97058823529411797</c:v>
                </c:pt>
                <c:pt idx="51">
                  <c:v>0.97058823529411797</c:v>
                </c:pt>
                <c:pt idx="52">
                  <c:v>0.67647058823529505</c:v>
                </c:pt>
              </c:numCache>
            </c:numRef>
          </c:xVal>
          <c:yVal>
            <c:numRef>
              <c:f>XLM_Matrix2!$W$2:$W$54</c:f>
              <c:numCache>
                <c:formatCode>General</c:formatCode>
                <c:ptCount val="53"/>
                <c:pt idx="0">
                  <c:v>0.67647058823529505</c:v>
                </c:pt>
                <c:pt idx="1">
                  <c:v>0.97058823529411797</c:v>
                </c:pt>
                <c:pt idx="2">
                  <c:v>0.97058823529411797</c:v>
                </c:pt>
                <c:pt idx="3">
                  <c:v>0.67647058823529505</c:v>
                </c:pt>
                <c:pt idx="4">
                  <c:v>0.67647058823529505</c:v>
                </c:pt>
                <c:pt idx="6">
                  <c:v>0.35294117647058798</c:v>
                </c:pt>
                <c:pt idx="7">
                  <c:v>0.64705882352941702</c:v>
                </c:pt>
                <c:pt idx="8">
                  <c:v>0.64705882352941702</c:v>
                </c:pt>
                <c:pt idx="9">
                  <c:v>0.35294117647058798</c:v>
                </c:pt>
                <c:pt idx="10">
                  <c:v>0.35294117647058798</c:v>
                </c:pt>
                <c:pt idx="12">
                  <c:v>2.94117647058823E-2</c:v>
                </c:pt>
                <c:pt idx="13">
                  <c:v>0.32352941176470901</c:v>
                </c:pt>
                <c:pt idx="14">
                  <c:v>0.32352941176470901</c:v>
                </c:pt>
                <c:pt idx="15">
                  <c:v>2.94117647058823E-2</c:v>
                </c:pt>
                <c:pt idx="16">
                  <c:v>2.94117647058823E-2</c:v>
                </c:pt>
                <c:pt idx="18">
                  <c:v>0.67647058823529505</c:v>
                </c:pt>
                <c:pt idx="19">
                  <c:v>0.97058823529411797</c:v>
                </c:pt>
                <c:pt idx="20">
                  <c:v>0.97058823529411797</c:v>
                </c:pt>
                <c:pt idx="21">
                  <c:v>0.67647058823529505</c:v>
                </c:pt>
                <c:pt idx="22">
                  <c:v>0.67647058823529505</c:v>
                </c:pt>
                <c:pt idx="24">
                  <c:v>0.35294117647058798</c:v>
                </c:pt>
                <c:pt idx="25">
                  <c:v>0.64705882352941702</c:v>
                </c:pt>
                <c:pt idx="26">
                  <c:v>0.64705882352941702</c:v>
                </c:pt>
                <c:pt idx="27">
                  <c:v>0.35294117647058798</c:v>
                </c:pt>
                <c:pt idx="28">
                  <c:v>0.35294117647058798</c:v>
                </c:pt>
                <c:pt idx="30">
                  <c:v>2.94117647058823E-2</c:v>
                </c:pt>
                <c:pt idx="31">
                  <c:v>0.32352941176470901</c:v>
                </c:pt>
                <c:pt idx="32">
                  <c:v>0.32352941176470901</c:v>
                </c:pt>
                <c:pt idx="33">
                  <c:v>2.94117647058823E-2</c:v>
                </c:pt>
                <c:pt idx="34">
                  <c:v>2.94117647058823E-2</c:v>
                </c:pt>
                <c:pt idx="36">
                  <c:v>0.67647058823529505</c:v>
                </c:pt>
                <c:pt idx="37">
                  <c:v>0.97058823529411797</c:v>
                </c:pt>
                <c:pt idx="38">
                  <c:v>0.97058823529411797</c:v>
                </c:pt>
                <c:pt idx="39">
                  <c:v>0.67647058823529505</c:v>
                </c:pt>
                <c:pt idx="40">
                  <c:v>0.67647058823529505</c:v>
                </c:pt>
                <c:pt idx="42">
                  <c:v>0.35294117647058798</c:v>
                </c:pt>
                <c:pt idx="43">
                  <c:v>0.64705882352941702</c:v>
                </c:pt>
                <c:pt idx="44">
                  <c:v>0.64705882352941702</c:v>
                </c:pt>
                <c:pt idx="45">
                  <c:v>0.35294117647058798</c:v>
                </c:pt>
                <c:pt idx="46">
                  <c:v>0.35294117647058798</c:v>
                </c:pt>
                <c:pt idx="48">
                  <c:v>2.94117647058823E-2</c:v>
                </c:pt>
                <c:pt idx="49">
                  <c:v>0.32352941176470901</c:v>
                </c:pt>
                <c:pt idx="50">
                  <c:v>0.32352941176470901</c:v>
                </c:pt>
                <c:pt idx="51">
                  <c:v>2.94117647058823E-2</c:v>
                </c:pt>
                <c:pt idx="52">
                  <c:v>2.94117647058823E-2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E3C2-4D75-807C-42730C3E2748}"/>
            </c:ext>
          </c:extLst>
        </c:ser>
        <c:ser>
          <c:idx val="7"/>
          <c:order val="7"/>
          <c:spPr>
            <a:ln w="25400">
              <a:noFill/>
            </a:ln>
            <a:effectLst/>
          </c:spPr>
          <c:marker>
            <c:symbol val="plus"/>
            <c:size val="6"/>
            <c:spPr>
              <a:noFill/>
              <a:ln>
                <a:solidFill>
                  <a:srgbClr val="000000"/>
                </a:solidFill>
                <a:prstDash val="solid"/>
              </a:ln>
            </c:spPr>
          </c:marker>
          <c:xVal>
            <c:numRef>
              <c:f>XLM_Matrix2!$Z$2:$Z$37</c:f>
              <c:numCache>
                <c:formatCode>General</c:formatCode>
                <c:ptCount val="36"/>
                <c:pt idx="0">
                  <c:v>0.97058823529411797</c:v>
                </c:pt>
                <c:pt idx="1">
                  <c:v>2.94117647058823E-2</c:v>
                </c:pt>
                <c:pt idx="2">
                  <c:v>0.97058823529411797</c:v>
                </c:pt>
                <c:pt idx="3">
                  <c:v>8.8235294117647606E-2</c:v>
                </c:pt>
                <c:pt idx="4">
                  <c:v>0.97058823529411797</c:v>
                </c:pt>
                <c:pt idx="5">
                  <c:v>0.14705882352941199</c:v>
                </c:pt>
                <c:pt idx="6">
                  <c:v>0.97058823529411797</c:v>
                </c:pt>
                <c:pt idx="7">
                  <c:v>0.20588235294117599</c:v>
                </c:pt>
                <c:pt idx="8">
                  <c:v>0.97058823529411797</c:v>
                </c:pt>
                <c:pt idx="9">
                  <c:v>0.26470588235294301</c:v>
                </c:pt>
                <c:pt idx="10">
                  <c:v>0.97058823529411797</c:v>
                </c:pt>
                <c:pt idx="11">
                  <c:v>0.32352941176470901</c:v>
                </c:pt>
                <c:pt idx="12">
                  <c:v>2.94117647058823E-2</c:v>
                </c:pt>
                <c:pt idx="13">
                  <c:v>0.35294117647058798</c:v>
                </c:pt>
                <c:pt idx="14">
                  <c:v>2.94117647058823E-2</c:v>
                </c:pt>
                <c:pt idx="15">
                  <c:v>0.41176470588235498</c:v>
                </c:pt>
                <c:pt idx="16">
                  <c:v>2.94117647058823E-2</c:v>
                </c:pt>
                <c:pt idx="17">
                  <c:v>0.47058823529411897</c:v>
                </c:pt>
                <c:pt idx="18">
                  <c:v>2.94117647058823E-2</c:v>
                </c:pt>
                <c:pt idx="19">
                  <c:v>0.52941176470588203</c:v>
                </c:pt>
                <c:pt idx="20">
                  <c:v>2.94117647058823E-2</c:v>
                </c:pt>
                <c:pt idx="21">
                  <c:v>0.58823529411764597</c:v>
                </c:pt>
                <c:pt idx="22">
                  <c:v>2.94117647058823E-2</c:v>
                </c:pt>
                <c:pt idx="23">
                  <c:v>0.64705882352941702</c:v>
                </c:pt>
                <c:pt idx="24">
                  <c:v>0.97058823529411797</c:v>
                </c:pt>
                <c:pt idx="25">
                  <c:v>0.67647058823529505</c:v>
                </c:pt>
                <c:pt idx="26">
                  <c:v>0.97058823529411797</c:v>
                </c:pt>
                <c:pt idx="27">
                  <c:v>0.73529411764705999</c:v>
                </c:pt>
                <c:pt idx="28">
                  <c:v>0.97058823529411797</c:v>
                </c:pt>
                <c:pt idx="29">
                  <c:v>0.79411764705882404</c:v>
                </c:pt>
                <c:pt idx="30">
                  <c:v>0.97058823529411797</c:v>
                </c:pt>
                <c:pt idx="31">
                  <c:v>0.85294117647059498</c:v>
                </c:pt>
                <c:pt idx="32">
                  <c:v>0.97058823529411797</c:v>
                </c:pt>
                <c:pt idx="33">
                  <c:v>0.91176470588234904</c:v>
                </c:pt>
                <c:pt idx="34">
                  <c:v>0.97058823529411797</c:v>
                </c:pt>
                <c:pt idx="35">
                  <c:v>0.97058823529411797</c:v>
                </c:pt>
              </c:numCache>
            </c:numRef>
          </c:xVal>
          <c:yVal>
            <c:numRef>
              <c:f>XLM_Matrix2!$AA$2:$AA$37</c:f>
              <c:numCache>
                <c:formatCode>General</c:formatCode>
                <c:ptCount val="36"/>
                <c:pt idx="0">
                  <c:v>0.67647058823529505</c:v>
                </c:pt>
                <c:pt idx="1">
                  <c:v>2.94117647058823E-2</c:v>
                </c:pt>
                <c:pt idx="2">
                  <c:v>0.73529411764705999</c:v>
                </c:pt>
                <c:pt idx="3">
                  <c:v>2.94117647058823E-2</c:v>
                </c:pt>
                <c:pt idx="4">
                  <c:v>0.79411764705882404</c:v>
                </c:pt>
                <c:pt idx="5">
                  <c:v>2.94117647058823E-2</c:v>
                </c:pt>
                <c:pt idx="6">
                  <c:v>0.85294117647059498</c:v>
                </c:pt>
                <c:pt idx="7">
                  <c:v>2.94117647058823E-2</c:v>
                </c:pt>
                <c:pt idx="8">
                  <c:v>0.91176470588234904</c:v>
                </c:pt>
                <c:pt idx="9">
                  <c:v>2.94117647058823E-2</c:v>
                </c:pt>
                <c:pt idx="10">
                  <c:v>0.97058823529411797</c:v>
                </c:pt>
                <c:pt idx="11">
                  <c:v>2.94117647058823E-2</c:v>
                </c:pt>
                <c:pt idx="12">
                  <c:v>0.35294117647058798</c:v>
                </c:pt>
                <c:pt idx="13">
                  <c:v>0.97058823529411797</c:v>
                </c:pt>
                <c:pt idx="14">
                  <c:v>0.41176470588235498</c:v>
                </c:pt>
                <c:pt idx="15">
                  <c:v>0.97058823529411797</c:v>
                </c:pt>
                <c:pt idx="16">
                  <c:v>0.47058823529411897</c:v>
                </c:pt>
                <c:pt idx="17">
                  <c:v>0.97058823529411797</c:v>
                </c:pt>
                <c:pt idx="18">
                  <c:v>0.52941176470588203</c:v>
                </c:pt>
                <c:pt idx="19">
                  <c:v>0.97058823529411797</c:v>
                </c:pt>
                <c:pt idx="20">
                  <c:v>0.58823529411764597</c:v>
                </c:pt>
                <c:pt idx="21">
                  <c:v>0.97058823529411797</c:v>
                </c:pt>
                <c:pt idx="22">
                  <c:v>0.64705882352941702</c:v>
                </c:pt>
                <c:pt idx="23">
                  <c:v>0.97058823529411797</c:v>
                </c:pt>
                <c:pt idx="24">
                  <c:v>2.94117647058823E-2</c:v>
                </c:pt>
                <c:pt idx="25">
                  <c:v>2.94117647058823E-2</c:v>
                </c:pt>
                <c:pt idx="26">
                  <c:v>8.8235294117647606E-2</c:v>
                </c:pt>
                <c:pt idx="27">
                  <c:v>2.94117647058823E-2</c:v>
                </c:pt>
                <c:pt idx="28">
                  <c:v>0.14705882352941199</c:v>
                </c:pt>
                <c:pt idx="29">
                  <c:v>2.94117647058823E-2</c:v>
                </c:pt>
                <c:pt idx="30">
                  <c:v>0.20588235294117599</c:v>
                </c:pt>
                <c:pt idx="31">
                  <c:v>2.94117647058823E-2</c:v>
                </c:pt>
                <c:pt idx="32">
                  <c:v>0.26470588235294301</c:v>
                </c:pt>
                <c:pt idx="33">
                  <c:v>2.94117647058823E-2</c:v>
                </c:pt>
                <c:pt idx="34">
                  <c:v>0.32352941176470901</c:v>
                </c:pt>
                <c:pt idx="35">
                  <c:v>2.94117647058823E-2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E3C2-4D75-807C-42730C3E2748}"/>
            </c:ext>
          </c:extLst>
        </c:ser>
        <c:ser>
          <c:idx val="8"/>
          <c:order val="8"/>
          <c:spPr>
            <a:ln w="25400">
              <a:noFill/>
            </a:ln>
            <a:effectLst/>
          </c:spPr>
          <c:marker>
            <c:symbol val="none"/>
          </c:marker>
          <c:dLbls>
            <c:dLbl>
              <c:idx val="0"/>
              <c:tx>
                <c:rich>
                  <a:bodyPr rot="-540000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0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3C2-4D75-807C-42730C3E2748}"/>
                </c:ext>
              </c:extLst>
            </c:dLbl>
            <c:dLbl>
              <c:idx val="1"/>
              <c:tx>
                <c:rich>
                  <a:bodyPr rot="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0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3C2-4D75-807C-42730C3E2748}"/>
                </c:ext>
              </c:extLst>
            </c:dLbl>
            <c:dLbl>
              <c:idx val="2"/>
              <c:tx>
                <c:rich>
                  <a:bodyPr rot="-540000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1.8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3C2-4D75-807C-42730C3E2748}"/>
                </c:ext>
              </c:extLst>
            </c:dLbl>
            <c:dLbl>
              <c:idx val="3"/>
              <c:tx>
                <c:rich>
                  <a:bodyPr rot="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1.8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3C2-4D75-807C-42730C3E2748}"/>
                </c:ext>
              </c:extLst>
            </c:dLbl>
            <c:dLbl>
              <c:idx val="4"/>
              <c:tx>
                <c:rich>
                  <a:bodyPr rot="-540000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3.6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E3C2-4D75-807C-42730C3E2748}"/>
                </c:ext>
              </c:extLst>
            </c:dLbl>
            <c:dLbl>
              <c:idx val="5"/>
              <c:tx>
                <c:rich>
                  <a:bodyPr rot="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3.6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E3C2-4D75-807C-42730C3E2748}"/>
                </c:ext>
              </c:extLst>
            </c:dLbl>
            <c:dLbl>
              <c:idx val="6"/>
              <c:tx>
                <c:rich>
                  <a:bodyPr rot="-540000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5.4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E3C2-4D75-807C-42730C3E2748}"/>
                </c:ext>
              </c:extLst>
            </c:dLbl>
            <c:dLbl>
              <c:idx val="7"/>
              <c:tx>
                <c:rich>
                  <a:bodyPr rot="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5.4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E3C2-4D75-807C-42730C3E2748}"/>
                </c:ext>
              </c:extLst>
            </c:dLbl>
            <c:dLbl>
              <c:idx val="8"/>
              <c:tx>
                <c:rich>
                  <a:bodyPr rot="-540000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7.2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E3C2-4D75-807C-42730C3E2748}"/>
                </c:ext>
              </c:extLst>
            </c:dLbl>
            <c:dLbl>
              <c:idx val="9"/>
              <c:tx>
                <c:rich>
                  <a:bodyPr rot="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7.2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3C2-4D75-807C-42730C3E2748}"/>
                </c:ext>
              </c:extLst>
            </c:dLbl>
            <c:dLbl>
              <c:idx val="10"/>
              <c:tx>
                <c:rich>
                  <a:bodyPr rot="-540000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9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3C2-4D75-807C-42730C3E2748}"/>
                </c:ext>
              </c:extLst>
            </c:dLbl>
            <c:dLbl>
              <c:idx val="11"/>
              <c:tx>
                <c:rich>
                  <a:bodyPr rot="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9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E3C2-4D75-807C-42730C3E2748}"/>
                </c:ext>
              </c:extLst>
            </c:dLbl>
            <c:dLbl>
              <c:idx val="12"/>
              <c:tx>
                <c:rich>
                  <a:bodyPr rot="-540000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0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E3C2-4D75-807C-42730C3E2748}"/>
                </c:ext>
              </c:extLst>
            </c:dLbl>
            <c:dLbl>
              <c:idx val="13"/>
              <c:tx>
                <c:rich>
                  <a:bodyPr rot="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0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E3C2-4D75-807C-42730C3E2748}"/>
                </c:ext>
              </c:extLst>
            </c:dLbl>
            <c:dLbl>
              <c:idx val="14"/>
              <c:tx>
                <c:rich>
                  <a:bodyPr rot="-540000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0.2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E3C2-4D75-807C-42730C3E2748}"/>
                </c:ext>
              </c:extLst>
            </c:dLbl>
            <c:dLbl>
              <c:idx val="15"/>
              <c:tx>
                <c:rich>
                  <a:bodyPr rot="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0.2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E3C2-4D75-807C-42730C3E2748}"/>
                </c:ext>
              </c:extLst>
            </c:dLbl>
            <c:dLbl>
              <c:idx val="16"/>
              <c:tx>
                <c:rich>
                  <a:bodyPr rot="-540000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0.4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8-E3C2-4D75-807C-42730C3E2748}"/>
                </c:ext>
              </c:extLst>
            </c:dLbl>
            <c:dLbl>
              <c:idx val="17"/>
              <c:tx>
                <c:rich>
                  <a:bodyPr rot="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0.4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E3C2-4D75-807C-42730C3E2748}"/>
                </c:ext>
              </c:extLst>
            </c:dLbl>
            <c:dLbl>
              <c:idx val="18"/>
              <c:tx>
                <c:rich>
                  <a:bodyPr rot="-540000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0.6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A-E3C2-4D75-807C-42730C3E2748}"/>
                </c:ext>
              </c:extLst>
            </c:dLbl>
            <c:dLbl>
              <c:idx val="19"/>
              <c:tx>
                <c:rich>
                  <a:bodyPr rot="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0.6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E3C2-4D75-807C-42730C3E2748}"/>
                </c:ext>
              </c:extLst>
            </c:dLbl>
            <c:dLbl>
              <c:idx val="20"/>
              <c:tx>
                <c:rich>
                  <a:bodyPr rot="-540000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0.8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E3C2-4D75-807C-42730C3E2748}"/>
                </c:ext>
              </c:extLst>
            </c:dLbl>
            <c:dLbl>
              <c:idx val="21"/>
              <c:tx>
                <c:rich>
                  <a:bodyPr rot="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0.8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E3C2-4D75-807C-42730C3E2748}"/>
                </c:ext>
              </c:extLst>
            </c:dLbl>
            <c:dLbl>
              <c:idx val="22"/>
              <c:tx>
                <c:rich>
                  <a:bodyPr rot="-540000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1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E-E3C2-4D75-807C-42730C3E2748}"/>
                </c:ext>
              </c:extLst>
            </c:dLbl>
            <c:dLbl>
              <c:idx val="23"/>
              <c:tx>
                <c:rich>
                  <a:bodyPr rot="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1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E3C2-4D75-807C-42730C3E2748}"/>
                </c:ext>
              </c:extLst>
            </c:dLbl>
            <c:dLbl>
              <c:idx val="24"/>
              <c:tx>
                <c:rich>
                  <a:bodyPr rot="-540000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0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E3C2-4D75-807C-42730C3E2748}"/>
                </c:ext>
              </c:extLst>
            </c:dLbl>
            <c:dLbl>
              <c:idx val="25"/>
              <c:tx>
                <c:rich>
                  <a:bodyPr rot="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0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E3C2-4D75-807C-42730C3E2748}"/>
                </c:ext>
              </c:extLst>
            </c:dLbl>
            <c:dLbl>
              <c:idx val="26"/>
              <c:tx>
                <c:rich>
                  <a:bodyPr rot="-540000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0.6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2-E3C2-4D75-807C-42730C3E2748}"/>
                </c:ext>
              </c:extLst>
            </c:dLbl>
            <c:dLbl>
              <c:idx val="27"/>
              <c:tx>
                <c:rich>
                  <a:bodyPr rot="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0.6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E3C2-4D75-807C-42730C3E2748}"/>
                </c:ext>
              </c:extLst>
            </c:dLbl>
            <c:dLbl>
              <c:idx val="28"/>
              <c:tx>
                <c:rich>
                  <a:bodyPr rot="-540000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1.2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4-E3C2-4D75-807C-42730C3E2748}"/>
                </c:ext>
              </c:extLst>
            </c:dLbl>
            <c:dLbl>
              <c:idx val="29"/>
              <c:tx>
                <c:rich>
                  <a:bodyPr rot="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1.2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E3C2-4D75-807C-42730C3E2748}"/>
                </c:ext>
              </c:extLst>
            </c:dLbl>
            <c:dLbl>
              <c:idx val="30"/>
              <c:tx>
                <c:rich>
                  <a:bodyPr rot="-540000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1.8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6-E3C2-4D75-807C-42730C3E2748}"/>
                </c:ext>
              </c:extLst>
            </c:dLbl>
            <c:dLbl>
              <c:idx val="31"/>
              <c:tx>
                <c:rich>
                  <a:bodyPr rot="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1.8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E3C2-4D75-807C-42730C3E2748}"/>
                </c:ext>
              </c:extLst>
            </c:dLbl>
            <c:dLbl>
              <c:idx val="32"/>
              <c:tx>
                <c:rich>
                  <a:bodyPr rot="-540000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2.4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8-E3C2-4D75-807C-42730C3E2748}"/>
                </c:ext>
              </c:extLst>
            </c:dLbl>
            <c:dLbl>
              <c:idx val="33"/>
              <c:tx>
                <c:rich>
                  <a:bodyPr rot="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2.4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9-E3C2-4D75-807C-42730C3E2748}"/>
                </c:ext>
              </c:extLst>
            </c:dLbl>
            <c:dLbl>
              <c:idx val="34"/>
              <c:tx>
                <c:rich>
                  <a:bodyPr rot="-540000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3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A-E3C2-4D75-807C-42730C3E2748}"/>
                </c:ext>
              </c:extLst>
            </c:dLbl>
            <c:dLbl>
              <c:idx val="35"/>
              <c:tx>
                <c:rich>
                  <a:bodyPr rot="0" vert="horz"/>
                  <a:lstStyle/>
                  <a:p>
                    <a:pPr algn="ctr">
                      <a:defRPr/>
                    </a:pPr>
                    <a:r>
                      <a:rPr lang="en-US" sz="8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3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B-E3C2-4D75-807C-42730C3E2748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XLM_Matrix2!$AB$2:$AB$37</c:f>
              <c:numCache>
                <c:formatCode>General</c:formatCode>
                <c:ptCount val="36"/>
                <c:pt idx="0">
                  <c:v>0.99264705882353199</c:v>
                </c:pt>
                <c:pt idx="1">
                  <c:v>2.94117647058823E-2</c:v>
                </c:pt>
                <c:pt idx="2">
                  <c:v>0.99264705882353199</c:v>
                </c:pt>
                <c:pt idx="3">
                  <c:v>8.8235294117647606E-2</c:v>
                </c:pt>
                <c:pt idx="4">
                  <c:v>0.99264705882353199</c:v>
                </c:pt>
                <c:pt idx="5">
                  <c:v>0.14705882352941199</c:v>
                </c:pt>
                <c:pt idx="6">
                  <c:v>0.99264705882353199</c:v>
                </c:pt>
                <c:pt idx="7">
                  <c:v>0.20588235294117599</c:v>
                </c:pt>
                <c:pt idx="8">
                  <c:v>0.99264705882353199</c:v>
                </c:pt>
                <c:pt idx="9">
                  <c:v>0.26470588235294301</c:v>
                </c:pt>
                <c:pt idx="10">
                  <c:v>0.99264705882353199</c:v>
                </c:pt>
                <c:pt idx="11">
                  <c:v>0.32352941176470901</c:v>
                </c:pt>
                <c:pt idx="12">
                  <c:v>7.3529411764705899E-3</c:v>
                </c:pt>
                <c:pt idx="13">
                  <c:v>0.35294117647058798</c:v>
                </c:pt>
                <c:pt idx="14">
                  <c:v>7.3529411764705899E-3</c:v>
                </c:pt>
                <c:pt idx="15">
                  <c:v>0.41176470588235498</c:v>
                </c:pt>
                <c:pt idx="16">
                  <c:v>7.3529411764705899E-3</c:v>
                </c:pt>
                <c:pt idx="17">
                  <c:v>0.47058823529411897</c:v>
                </c:pt>
                <c:pt idx="18">
                  <c:v>7.3529411764705899E-3</c:v>
                </c:pt>
                <c:pt idx="19">
                  <c:v>0.52941176470588203</c:v>
                </c:pt>
                <c:pt idx="20">
                  <c:v>7.3529411764705899E-3</c:v>
                </c:pt>
                <c:pt idx="21">
                  <c:v>0.58823529411764597</c:v>
                </c:pt>
                <c:pt idx="22">
                  <c:v>7.3529411764705899E-3</c:v>
                </c:pt>
                <c:pt idx="23">
                  <c:v>0.64705882352941702</c:v>
                </c:pt>
                <c:pt idx="24">
                  <c:v>0.99264705882353199</c:v>
                </c:pt>
                <c:pt idx="25">
                  <c:v>0.67647058823529505</c:v>
                </c:pt>
                <c:pt idx="26">
                  <c:v>0.99264705882353199</c:v>
                </c:pt>
                <c:pt idx="27">
                  <c:v>0.73529411764705999</c:v>
                </c:pt>
                <c:pt idx="28">
                  <c:v>0.99264705882353199</c:v>
                </c:pt>
                <c:pt idx="29">
                  <c:v>0.79411764705882404</c:v>
                </c:pt>
                <c:pt idx="30">
                  <c:v>0.99264705882353199</c:v>
                </c:pt>
                <c:pt idx="31">
                  <c:v>0.85294117647059498</c:v>
                </c:pt>
                <c:pt idx="32">
                  <c:v>0.99264705882353199</c:v>
                </c:pt>
                <c:pt idx="33">
                  <c:v>0.91176470588234904</c:v>
                </c:pt>
                <c:pt idx="34">
                  <c:v>0.99264705882353199</c:v>
                </c:pt>
                <c:pt idx="35">
                  <c:v>0.97058823529411797</c:v>
                </c:pt>
              </c:numCache>
            </c:numRef>
          </c:xVal>
          <c:yVal>
            <c:numRef>
              <c:f>XLM_Matrix2!$AC$2:$AC$37</c:f>
              <c:numCache>
                <c:formatCode>General</c:formatCode>
                <c:ptCount val="36"/>
                <c:pt idx="0">
                  <c:v>0.67647058823529505</c:v>
                </c:pt>
                <c:pt idx="1">
                  <c:v>7.3529411764705899E-3</c:v>
                </c:pt>
                <c:pt idx="2">
                  <c:v>0.73529411764705999</c:v>
                </c:pt>
                <c:pt idx="3">
                  <c:v>7.3529411764705899E-3</c:v>
                </c:pt>
                <c:pt idx="4">
                  <c:v>0.79411764705882404</c:v>
                </c:pt>
                <c:pt idx="5">
                  <c:v>7.3529411764705899E-3</c:v>
                </c:pt>
                <c:pt idx="6">
                  <c:v>0.85294117647059498</c:v>
                </c:pt>
                <c:pt idx="7">
                  <c:v>7.3529411764705899E-3</c:v>
                </c:pt>
                <c:pt idx="8">
                  <c:v>0.91176470588234904</c:v>
                </c:pt>
                <c:pt idx="9">
                  <c:v>7.3529411764705899E-3</c:v>
                </c:pt>
                <c:pt idx="10">
                  <c:v>0.97058823529411797</c:v>
                </c:pt>
                <c:pt idx="11">
                  <c:v>7.3529411764705899E-3</c:v>
                </c:pt>
                <c:pt idx="12">
                  <c:v>0.35294117647058798</c:v>
                </c:pt>
                <c:pt idx="13">
                  <c:v>0.99264705882353199</c:v>
                </c:pt>
                <c:pt idx="14">
                  <c:v>0.41176470588235498</c:v>
                </c:pt>
                <c:pt idx="15">
                  <c:v>0.99264705882353199</c:v>
                </c:pt>
                <c:pt idx="16">
                  <c:v>0.47058823529411897</c:v>
                </c:pt>
                <c:pt idx="17">
                  <c:v>0.99264705882353199</c:v>
                </c:pt>
                <c:pt idx="18">
                  <c:v>0.52941176470588203</c:v>
                </c:pt>
                <c:pt idx="19">
                  <c:v>0.99264705882353199</c:v>
                </c:pt>
                <c:pt idx="20">
                  <c:v>0.58823529411764597</c:v>
                </c:pt>
                <c:pt idx="21">
                  <c:v>0.99264705882353199</c:v>
                </c:pt>
                <c:pt idx="22">
                  <c:v>0.64705882352941702</c:v>
                </c:pt>
                <c:pt idx="23">
                  <c:v>0.99264705882353199</c:v>
                </c:pt>
                <c:pt idx="24">
                  <c:v>2.94117647058823E-2</c:v>
                </c:pt>
                <c:pt idx="25">
                  <c:v>7.3529411764705899E-3</c:v>
                </c:pt>
                <c:pt idx="26">
                  <c:v>8.8235294117647606E-2</c:v>
                </c:pt>
                <c:pt idx="27">
                  <c:v>7.3529411764705899E-3</c:v>
                </c:pt>
                <c:pt idx="28">
                  <c:v>0.14705882352941199</c:v>
                </c:pt>
                <c:pt idx="29">
                  <c:v>7.3529411764705899E-3</c:v>
                </c:pt>
                <c:pt idx="30">
                  <c:v>0.20588235294117599</c:v>
                </c:pt>
                <c:pt idx="31">
                  <c:v>7.3529411764705899E-3</c:v>
                </c:pt>
                <c:pt idx="32">
                  <c:v>0.26470588235294301</c:v>
                </c:pt>
                <c:pt idx="33">
                  <c:v>7.3529411764705899E-3</c:v>
                </c:pt>
                <c:pt idx="34">
                  <c:v>0.32352941176470901</c:v>
                </c:pt>
                <c:pt idx="35">
                  <c:v>7.3529411764705899E-3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2C-E3C2-4D75-807C-42730C3E2748}"/>
            </c:ext>
          </c:extLst>
        </c:ser>
        <c:ser>
          <c:idx val="9"/>
          <c:order val="9"/>
          <c:tx>
            <c:v>Variables</c:v>
          </c:tx>
          <c:spPr>
            <a:ln w="25400">
              <a:noFill/>
            </a:ln>
            <a:effectLst/>
          </c:spPr>
          <c:marker>
            <c:symbol val="none"/>
          </c:marker>
          <c:dLbls>
            <c:dLbl>
              <c:idx val="0"/>
              <c:tx>
                <c:rich>
                  <a:bodyPr rot="0" vert="horz"/>
                  <a:lstStyle/>
                  <a:p>
                    <a:pPr algn="ctr">
                      <a:defRPr/>
                    </a:pPr>
                    <a:r>
                      <a: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CRIM
10</a:t>
                    </a:r>
                    <a:r>
                      <a:rPr lang="en-US" sz="1200" b="0" i="0" u="none" strike="noStrike" baseline="3000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1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D-E3C2-4D75-807C-42730C3E2748}"/>
                </c:ext>
              </c:extLst>
            </c:dLbl>
            <c:dLbl>
              <c:idx val="1"/>
              <c:tx>
                <c:rich>
                  <a:bodyPr rot="0" vert="horz"/>
                  <a:lstStyle/>
                  <a:p>
                    <a:pPr algn="ctr">
                      <a:defRPr/>
                    </a:pPr>
                    <a:r>
                      <a: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ZN
10</a:t>
                    </a:r>
                    <a:r>
                      <a:rPr lang="en-US" sz="1200" b="0" i="0" u="none" strike="noStrike" baseline="3000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2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E-E3C2-4D75-807C-42730C3E2748}"/>
                </c:ext>
              </c:extLst>
            </c:dLbl>
            <c:dLbl>
              <c:idx val="2"/>
              <c:tx>
                <c:rich>
                  <a:bodyPr rot="0" vert="horz"/>
                  <a:lstStyle/>
                  <a:p>
                    <a:pPr algn="ctr">
                      <a:defRPr/>
                    </a:pPr>
                    <a:r>
                      <a:rPr lang="en-US" sz="1200" b="0" i="0" u="none" strike="noStrike" baseline="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INDUS
10</a:t>
                    </a:r>
                    <a:r>
                      <a:rPr lang="en-US" sz="1200" b="0" i="0" u="none" strike="noStrike" baseline="30000">
                        <a:solidFill>
                          <a:srgbClr val="000000"/>
                        </a:solidFill>
                        <a:effectLst/>
                        <a:latin typeface="Arial"/>
                      </a:rPr>
                      <a:t>1</a:t>
                    </a:r>
                  </a:p>
                </c:rich>
              </c:tx>
              <c:spPr/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F-E3C2-4D75-807C-42730C3E2748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XLM_Matrix2!$X$2:$X$4</c:f>
              <c:numCache>
                <c:formatCode>General</c:formatCode>
                <c:ptCount val="3"/>
                <c:pt idx="0">
                  <c:v>0.17647058823529399</c:v>
                </c:pt>
                <c:pt idx="1">
                  <c:v>0.5</c:v>
                </c:pt>
                <c:pt idx="2">
                  <c:v>0.82352941176470595</c:v>
                </c:pt>
              </c:numCache>
            </c:numRef>
          </c:xVal>
          <c:yVal>
            <c:numRef>
              <c:f>XLM_Matrix2!$Y$2:$Y$4</c:f>
              <c:numCache>
                <c:formatCode>General</c:formatCode>
                <c:ptCount val="3"/>
                <c:pt idx="0">
                  <c:v>0.82352941176470595</c:v>
                </c:pt>
                <c:pt idx="1">
                  <c:v>0.5</c:v>
                </c:pt>
                <c:pt idx="2">
                  <c:v>0.17647058823529399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30-E3C2-4D75-807C-42730C3E2748}"/>
            </c:ext>
          </c:extLst>
        </c:ser>
        <c:ser>
          <c:idx val="10"/>
          <c:order val="10"/>
          <c:spPr>
            <a:ln w="28575">
              <a:noFill/>
            </a:ln>
          </c:spPr>
          <c:smooth val="0"/>
          <c:extLst>
            <c:ext xmlns:c16="http://schemas.microsoft.com/office/drawing/2014/chart" uri="{C3380CC4-5D6E-409C-BE32-E72D297353CC}">
              <c16:uniqueId val="{00000031-E3C2-4D75-807C-42730C3E2748}"/>
            </c:ext>
          </c:extLst>
        </c:ser>
        <c:ser>
          <c:idx val="11"/>
          <c:order val="11"/>
          <c:spPr>
            <a:ln w="28575">
              <a:noFill/>
            </a:ln>
          </c:spPr>
          <c:smooth val="0"/>
          <c:extLst>
            <c:ext xmlns:c16="http://schemas.microsoft.com/office/drawing/2014/chart" uri="{C3380CC4-5D6E-409C-BE32-E72D297353CC}">
              <c16:uniqueId val="{00000032-E3C2-4D75-807C-42730C3E27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5072256"/>
        <c:axId val="225073792"/>
      </c:scatterChart>
      <c:valAx>
        <c:axId val="225072256"/>
        <c:scaling>
          <c:orientation val="minMax"/>
          <c:max val="1"/>
        </c:scaling>
        <c:delete val="1"/>
        <c:axPos val="b"/>
        <c:numFmt formatCode="General" sourceLinked="1"/>
        <c:majorTickMark val="out"/>
        <c:minorTickMark val="none"/>
        <c:tickLblPos val="none"/>
        <c:crossAx val="225073792"/>
        <c:crosses val="autoZero"/>
        <c:crossBetween val="midCat"/>
      </c:valAx>
      <c:valAx>
        <c:axId val="225073792"/>
        <c:scaling>
          <c:orientation val="minMax"/>
          <c:max val="1"/>
        </c:scaling>
        <c:delete val="1"/>
        <c:axPos val="l"/>
        <c:numFmt formatCode="General" sourceLinked="1"/>
        <c:majorTickMark val="out"/>
        <c:minorTickMark val="none"/>
        <c:tickLblPos val="none"/>
        <c:crossAx val="225072256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688C6-5A19-4B42-9575-D847E9CBE7C7}" type="datetimeFigureOut">
              <a:rPr lang="ko-KR" altLang="en-US" smtClean="0"/>
              <a:t>2022-10-02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3348B-4077-49D5-AE8F-7F5DE348FB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5995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3348B-4077-49D5-AE8F-7F5DE348FBB1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6644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>
              <a:latin typeface="굴림" charset="0"/>
              <a:ea typeface="굴림" charset="0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fld id="{CE5AF112-8232-2241-8C57-B602A777653D}" type="slidenum">
              <a:rPr lang="en-US" altLang="ko-KR" sz="1200">
                <a:latin typeface="Calibri" charset="0"/>
                <a:cs typeface="Arial" charset="0"/>
              </a:rPr>
              <a:pPr eaLnBrk="1" hangingPunct="1"/>
              <a:t>3</a:t>
            </a:fld>
            <a:endParaRPr lang="en-US" altLang="ko-KR" sz="1200">
              <a:latin typeface="Calibri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291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미팅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91C6B3-6558-44B5-96A3-0A9CB49B81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77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728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전체 생산시간의 분포는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91C6B3-6558-44B5-96A3-0A9CB49B81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83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>
              <a:latin typeface="굴림" charset="0"/>
              <a:ea typeface="굴림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fld id="{A5D560AB-3980-AA4B-9B29-41853203BD98}" type="slidenum">
              <a:rPr lang="en-US" altLang="ko-KR" sz="1200">
                <a:latin typeface="Calibri" charset="0"/>
                <a:cs typeface="Arial" charset="0"/>
              </a:rPr>
              <a:pPr eaLnBrk="1" hangingPunct="1"/>
              <a:t>7</a:t>
            </a:fld>
            <a:endParaRPr lang="en-US" altLang="ko-KR" sz="1200">
              <a:latin typeface="Calibri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294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>
              <a:latin typeface="굴림" charset="0"/>
              <a:ea typeface="굴림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fld id="{00042DA6-9A04-9443-87AA-A801226F7514}" type="slidenum">
              <a:rPr lang="en-US" altLang="ko-KR" sz="1200">
                <a:latin typeface="Calibri" charset="0"/>
                <a:cs typeface="Arial" charset="0"/>
              </a:rPr>
              <a:pPr eaLnBrk="1" hangingPunct="1"/>
              <a:t>14</a:t>
            </a:fld>
            <a:endParaRPr lang="en-US" altLang="ko-KR" sz="1200">
              <a:latin typeface="Calibri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830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>
              <a:latin typeface="굴림" charset="0"/>
              <a:ea typeface="굴림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fld id="{2705033C-DC2E-CF4D-A1A1-38CF92CB45D9}" type="slidenum">
              <a:rPr lang="en-US" altLang="ko-KR" sz="1200">
                <a:latin typeface="Calibri" charset="0"/>
                <a:cs typeface="Arial" charset="0"/>
              </a:rPr>
              <a:pPr eaLnBrk="1" hangingPunct="1"/>
              <a:t>15</a:t>
            </a:fld>
            <a:endParaRPr lang="en-US" altLang="ko-KR" sz="1200">
              <a:latin typeface="Calibri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13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ko-KR">
              <a:latin typeface="굴림" charset="0"/>
              <a:ea typeface="굴림" charset="0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fld id="{7EBC9852-71D1-6742-954A-8ECF265570EC}" type="slidenum">
              <a:rPr lang="en-US" altLang="ko-KR" sz="1200">
                <a:latin typeface="Calibri" charset="0"/>
                <a:cs typeface="Arial" charset="0"/>
              </a:rPr>
              <a:pPr eaLnBrk="1" hangingPunct="1"/>
              <a:t>16</a:t>
            </a:fld>
            <a:endParaRPr lang="en-US" altLang="ko-KR" sz="1200">
              <a:latin typeface="Calibri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476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ko-KR">
              <a:latin typeface="굴림" charset="0"/>
              <a:ea typeface="굴림" charset="0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fld id="{F85A523E-BA4F-964E-8017-CAA2DDFEC3E0}" type="slidenum">
              <a:rPr lang="en-US" altLang="ko-KR" sz="1200">
                <a:latin typeface="Calibri" charset="0"/>
                <a:cs typeface="Arial" charset="0"/>
              </a:rPr>
              <a:pPr eaLnBrk="1" hangingPunct="1"/>
              <a:t>22</a:t>
            </a:fld>
            <a:endParaRPr lang="en-US" altLang="ko-KR" sz="1200">
              <a:latin typeface="Calibri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99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514350" y="1504950"/>
            <a:ext cx="5829300" cy="594066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THIS IS TITLE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085850" y="2242202"/>
            <a:ext cx="4800600" cy="381000"/>
          </a:xfrm>
        </p:spPr>
        <p:txBody>
          <a:bodyPr>
            <a:normAutofit/>
          </a:bodyPr>
          <a:lstStyle>
            <a:lvl1pPr marL="0" indent="0" algn="ctr">
              <a:buNone/>
              <a:defRPr sz="1350" i="0" baseline="0">
                <a:ln>
                  <a:solidFill>
                    <a:schemeClr val="tx1">
                      <a:lumMod val="50000"/>
                      <a:lumOff val="50000"/>
                      <a:alpha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Overview of the presentation / presenter name</a:t>
            </a:r>
            <a:endParaRPr lang="ko-KR" altLang="en-US" dirty="0"/>
          </a:p>
        </p:txBody>
      </p:sp>
      <p:pic>
        <p:nvPicPr>
          <p:cNvPr id="9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8849"/>
            <a:ext cx="762037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바닥글 개체 틀 4"/>
          <p:cNvSpPr txBox="1">
            <a:spLocks/>
          </p:cNvSpPr>
          <p:nvPr userDrawn="1"/>
        </p:nvSpPr>
        <p:spPr>
          <a:xfrm>
            <a:off x="2802861" y="4857751"/>
            <a:ext cx="1252278" cy="188119"/>
          </a:xfrm>
          <a:prstGeom prst="rect">
            <a:avLst/>
          </a:prstGeom>
        </p:spPr>
        <p:txBody>
          <a:bodyPr vert="horz" lIns="27000" tIns="27000" rIns="27000" bIns="2700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25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http://baelab.pusan.ac.kr</a:t>
            </a:r>
            <a:endParaRPr lang="ko-KR" altLang="en-US" sz="825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8849"/>
            <a:ext cx="643002" cy="2641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274" b="91781" l="4845" r="30283">
                        <a14:foregroundMark x1="14132" y1="27397" x2="20054" y2="70890"/>
                        <a14:foregroundMark x1="21803" y1="28425" x2="27725" y2="60274"/>
                        <a14:foregroundMark x1="26110" y1="63699" x2="25707" y2="67466"/>
                        <a14:foregroundMark x1="23419" y1="60274" x2="23822" y2="62329"/>
                        <a14:foregroundMark x1="18977" y1="35959" x2="19919" y2="38014"/>
                        <a14:foregroundMark x1="8883" y1="48973" x2="9017" y2="65411"/>
                        <a14:foregroundMark x1="12248" y1="41438" x2="11036" y2="44178"/>
                        <a14:foregroundMark x1="10902" y1="59589" x2="10902" y2="63014"/>
                        <a14:foregroundMark x1="16689" y1="79795" x2="20861" y2="863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0" t="11476" r="68168" b="8907"/>
          <a:stretch/>
        </p:blipFill>
        <p:spPr>
          <a:xfrm>
            <a:off x="4860023" y="198004"/>
            <a:ext cx="212291" cy="2350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고령화시대"/>
          <p:cNvSpPr>
            <a:spLocks noChangeArrowheads="1"/>
          </p:cNvSpPr>
          <p:nvPr userDrawn="1"/>
        </p:nvSpPr>
        <p:spPr bwMode="auto">
          <a:xfrm>
            <a:off x="242646" y="141480"/>
            <a:ext cx="1782198" cy="20774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 prstMaterial="softEdge">
              <a:bevelT w="1270" h="1270"/>
              <a:bevelB w="0" h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latinLnBrk="0" hangingPunct="0">
              <a:defRPr/>
            </a:pPr>
            <a:r>
              <a:rPr lang="en-US" altLang="ko-KR" sz="1350" b="1" spc="-113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BK21 </a:t>
            </a:r>
            <a:r>
              <a:rPr lang="ko-KR" altLang="en-US" sz="1350" b="1" spc="-113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부트캠프</a:t>
            </a:r>
            <a:endParaRPr lang="en-US" altLang="ko-KR" sz="1350" b="1" spc="-113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고령화시대"/>
          <p:cNvSpPr>
            <a:spLocks noChangeArrowheads="1"/>
          </p:cNvSpPr>
          <p:nvPr userDrawn="1"/>
        </p:nvSpPr>
        <p:spPr bwMode="auto">
          <a:xfrm>
            <a:off x="6399330" y="4677984"/>
            <a:ext cx="432049" cy="20774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 prstMaterial="softEdge">
              <a:bevelT w="1270" h="1270"/>
              <a:bevelB w="0" h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latinLnBrk="0" hangingPunct="0">
              <a:defRPr/>
            </a:pPr>
            <a:fld id="{88CE2105-8185-4A92-967B-8434C56086A9}" type="slidenum">
              <a:rPr lang="en-US" altLang="ko-KR" sz="1350" spc="-113" smtClean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‹#›</a:t>
            </a:fld>
            <a:endParaRPr lang="en-US" altLang="ko-KR" sz="1350" spc="-113" dirty="0">
              <a:solidFill>
                <a:schemeClr val="tx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2F78FE-C529-4606-B295-674B28356DF7}"/>
              </a:ext>
            </a:extLst>
          </p:cNvPr>
          <p:cNvGrpSpPr/>
          <p:nvPr userDrawn="1"/>
        </p:nvGrpSpPr>
        <p:grpSpPr>
          <a:xfrm>
            <a:off x="4077072" y="4566397"/>
            <a:ext cx="2478329" cy="532714"/>
            <a:chOff x="5885249" y="6088529"/>
            <a:chExt cx="3304438" cy="710285"/>
          </a:xfrm>
        </p:grpSpPr>
        <p:pic>
          <p:nvPicPr>
            <p:cNvPr id="8" name="Picture 2" descr="부산대학교에 대한 이미지 검색결과">
              <a:extLst>
                <a:ext uri="{FF2B5EF4-FFF2-40B4-BE49-F238E27FC236}">
                  <a16:creationId xmlns:a16="http://schemas.microsoft.com/office/drawing/2014/main" id="{BA1AD806-367E-4BDE-9408-0F2F54A641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5249" y="6255815"/>
              <a:ext cx="1496991" cy="375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D:\박상혁업무\로고\bsclablogoresult\logo-transparent-color.png">
              <a:extLst>
                <a:ext uri="{FF2B5EF4-FFF2-40B4-BE49-F238E27FC236}">
                  <a16:creationId xmlns:a16="http://schemas.microsoft.com/office/drawing/2014/main" id="{B8463AA9-8075-41A6-9697-D79AF4D79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2240" y="6088529"/>
              <a:ext cx="1807447" cy="710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1610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74694" y="555527"/>
            <a:ext cx="5840406" cy="324036"/>
          </a:xfrm>
        </p:spPr>
        <p:txBody>
          <a:bodyPr>
            <a:noAutofit/>
          </a:bodyPr>
          <a:lstStyle>
            <a:lvl1pPr algn="l">
              <a:defRPr sz="2215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1563639"/>
            <a:ext cx="6172200" cy="3030984"/>
          </a:xfrm>
        </p:spPr>
        <p:txBody>
          <a:bodyPr>
            <a:normAutofit/>
          </a:bodyPr>
          <a:lstStyle>
            <a:lvl1pPr>
              <a:defRPr sz="1246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108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69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3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3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2022-10-02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674694" y="915567"/>
            <a:ext cx="5832648" cy="246910"/>
          </a:xfrm>
        </p:spPr>
        <p:txBody>
          <a:bodyPr>
            <a:noAutofit/>
          </a:bodyPr>
          <a:lstStyle>
            <a:lvl1pPr marL="0" indent="0">
              <a:buNone/>
              <a:defRPr sz="1108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Put your amazing subtitle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-27384" y="555526"/>
            <a:ext cx="702078" cy="648072"/>
          </a:xfrm>
          <a:prstGeom prst="rect">
            <a:avLst/>
          </a:prstGeom>
          <a:solidFill>
            <a:srgbClr val="FAA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421" tIns="35710" rIns="71421" bIns="35710" rtlCol="0" anchor="ctr"/>
          <a:lstStyle/>
          <a:p>
            <a:pPr algn="ctr"/>
            <a:endParaRPr lang="ko-KR" altLang="en-US" sz="1246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337347" y="1347614"/>
            <a:ext cx="616999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8" y="4679613"/>
            <a:ext cx="844028" cy="29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:\project lab\7. logo BSC Lab\logo bsc lab result\logo-transparent-colo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76" y="4618798"/>
            <a:ext cx="871554" cy="40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 userDrawn="1"/>
        </p:nvGrpSpPr>
        <p:grpSpPr>
          <a:xfrm>
            <a:off x="2720267" y="4659983"/>
            <a:ext cx="1404156" cy="72008"/>
            <a:chOff x="3275856" y="2767383"/>
            <a:chExt cx="2592288" cy="144016"/>
          </a:xfrm>
        </p:grpSpPr>
        <p:sp>
          <p:nvSpPr>
            <p:cNvPr id="29" name="직사각형 28"/>
            <p:cNvSpPr/>
            <p:nvPr userDrawn="1"/>
          </p:nvSpPr>
          <p:spPr>
            <a:xfrm>
              <a:off x="3275856" y="2767383"/>
              <a:ext cx="648072" cy="144016"/>
            </a:xfrm>
            <a:prstGeom prst="rect">
              <a:avLst/>
            </a:prstGeom>
            <a:solidFill>
              <a:srgbClr val="5EBC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/>
            </a:p>
          </p:txBody>
        </p:sp>
        <p:sp>
          <p:nvSpPr>
            <p:cNvPr id="30" name="직사각형 29"/>
            <p:cNvSpPr/>
            <p:nvPr userDrawn="1"/>
          </p:nvSpPr>
          <p:spPr>
            <a:xfrm>
              <a:off x="3923928" y="2767383"/>
              <a:ext cx="648072" cy="144016"/>
            </a:xfrm>
            <a:prstGeom prst="rect">
              <a:avLst/>
            </a:prstGeom>
            <a:solidFill>
              <a:srgbClr val="2E31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/>
            </a:p>
          </p:txBody>
        </p:sp>
        <p:sp>
          <p:nvSpPr>
            <p:cNvPr id="31" name="직사각형 30"/>
            <p:cNvSpPr/>
            <p:nvPr userDrawn="1"/>
          </p:nvSpPr>
          <p:spPr>
            <a:xfrm>
              <a:off x="4572000" y="2767383"/>
              <a:ext cx="648072" cy="144016"/>
            </a:xfrm>
            <a:prstGeom prst="rect">
              <a:avLst/>
            </a:prstGeom>
            <a:solidFill>
              <a:srgbClr val="EF6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/>
            </a:p>
          </p:txBody>
        </p:sp>
        <p:sp>
          <p:nvSpPr>
            <p:cNvPr id="32" name="직사각형 31"/>
            <p:cNvSpPr/>
            <p:nvPr userDrawn="1"/>
          </p:nvSpPr>
          <p:spPr>
            <a:xfrm>
              <a:off x="5220072" y="2767383"/>
              <a:ext cx="648072" cy="144016"/>
            </a:xfrm>
            <a:prstGeom prst="rect">
              <a:avLst/>
            </a:prstGeom>
            <a:solidFill>
              <a:srgbClr val="FAA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/>
            </a:p>
          </p:txBody>
        </p:sp>
      </p:grpSp>
      <p:sp>
        <p:nvSpPr>
          <p:cNvPr id="17" name="바닥글 개체 틀 4"/>
          <p:cNvSpPr txBox="1">
            <a:spLocks/>
          </p:cNvSpPr>
          <p:nvPr userDrawn="1"/>
        </p:nvSpPr>
        <p:spPr>
          <a:xfrm>
            <a:off x="2343150" y="4746179"/>
            <a:ext cx="2171700" cy="273844"/>
          </a:xfrm>
          <a:prstGeom prst="rect">
            <a:avLst/>
          </a:prstGeom>
        </p:spPr>
        <p:txBody>
          <a:bodyPr vert="horz" lIns="71421" tIns="35710" rIns="71421" bIns="3571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62" i="0" dirty="0">
                <a:latin typeface="Cambria" panose="02040503050406030204" pitchFamily="18" charset="0"/>
              </a:rPr>
              <a:t>http://bsclab.pusan.ac.kr</a:t>
            </a:r>
            <a:endParaRPr lang="ko-KR" altLang="en-US" sz="762" i="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154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속지_b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242646" y="62043"/>
            <a:ext cx="3996444" cy="857250"/>
          </a:xfrm>
        </p:spPr>
        <p:txBody>
          <a:bodyPr>
            <a:normAutofit/>
          </a:bodyPr>
          <a:lstStyle>
            <a:lvl1pPr algn="l">
              <a:defRPr sz="2700" b="1" cap="none" spc="0">
                <a:ln>
                  <a:noFill/>
                </a:ln>
                <a:solidFill>
                  <a:srgbClr val="36373B"/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9" name="그림 8" descr="속지_라인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8" y="0"/>
            <a:ext cx="6857144" cy="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7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26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7CB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7" name="직선 연결선 26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01A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7" name="직선 연결선 26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0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006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8" name="직선 연결선 27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7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E8E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8" name="직선 연결선 27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4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B3A1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8" name="직선 연결선 27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5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2179214" y="5086350"/>
            <a:ext cx="2429154" cy="57150"/>
            <a:chOff x="3276600" y="2114550"/>
            <a:chExt cx="3238872" cy="144016"/>
          </a:xfrm>
        </p:grpSpPr>
        <p:grpSp>
          <p:nvGrpSpPr>
            <p:cNvPr id="5" name="그룹 4"/>
            <p:cNvGrpSpPr/>
            <p:nvPr userDrawn="1"/>
          </p:nvGrpSpPr>
          <p:grpSpPr>
            <a:xfrm>
              <a:off x="3276600" y="2114550"/>
              <a:ext cx="2592288" cy="144016"/>
              <a:chOff x="3275856" y="2767383"/>
              <a:chExt cx="2592288" cy="144016"/>
            </a:xfrm>
          </p:grpSpPr>
          <p:sp>
            <p:nvSpPr>
              <p:cNvPr id="7" name="직사각형 6"/>
              <p:cNvSpPr/>
              <p:nvPr userDrawn="1"/>
            </p:nvSpPr>
            <p:spPr>
              <a:xfrm>
                <a:off x="3275856" y="2767383"/>
                <a:ext cx="648072" cy="144016"/>
              </a:xfrm>
              <a:prstGeom prst="rect">
                <a:avLst/>
              </a:prstGeom>
              <a:solidFill>
                <a:srgbClr val="7CBA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8" name="직사각형 7"/>
              <p:cNvSpPr/>
              <p:nvPr userDrawn="1"/>
            </p:nvSpPr>
            <p:spPr>
              <a:xfrm>
                <a:off x="3923928" y="2767383"/>
                <a:ext cx="648072" cy="144016"/>
              </a:xfrm>
              <a:prstGeom prst="rect">
                <a:avLst/>
              </a:prstGeom>
              <a:solidFill>
                <a:srgbClr val="01A6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9" name="직사각형 8"/>
              <p:cNvSpPr/>
              <p:nvPr userDrawn="1"/>
            </p:nvSpPr>
            <p:spPr>
              <a:xfrm>
                <a:off x="4572000" y="2767383"/>
                <a:ext cx="648072" cy="144016"/>
              </a:xfrm>
              <a:prstGeom prst="rect">
                <a:avLst/>
              </a:prstGeom>
              <a:solidFill>
                <a:srgbClr val="0065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10" name="직사각형 9"/>
              <p:cNvSpPr/>
              <p:nvPr userDrawn="1"/>
            </p:nvSpPr>
            <p:spPr>
              <a:xfrm>
                <a:off x="5220072" y="2767383"/>
                <a:ext cx="648072" cy="144016"/>
              </a:xfrm>
              <a:prstGeom prst="rect">
                <a:avLst/>
              </a:prstGeom>
              <a:solidFill>
                <a:srgbClr val="E8E4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</p:grpSp>
        <p:sp>
          <p:nvSpPr>
            <p:cNvPr id="6" name="직사각형 5"/>
            <p:cNvSpPr/>
            <p:nvPr userDrawn="1"/>
          </p:nvSpPr>
          <p:spPr>
            <a:xfrm>
              <a:off x="5867400" y="2114550"/>
              <a:ext cx="648072" cy="144016"/>
            </a:xfrm>
            <a:prstGeom prst="rect">
              <a:avLst/>
            </a:prstGeom>
            <a:solidFill>
              <a:srgbClr val="B3A1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4126239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속지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속지_b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9" name="그림 8" descr="속지_라인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9" y="0"/>
            <a:ext cx="6857144" cy="96733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34634" y="97966"/>
            <a:ext cx="6642738" cy="475562"/>
          </a:xfrm>
        </p:spPr>
        <p:txBody>
          <a:bodyPr>
            <a:normAutofit/>
          </a:bodyPr>
          <a:lstStyle>
            <a:lvl1pPr algn="l">
              <a:defRPr sz="1662" b="1">
                <a:solidFill>
                  <a:srgbClr val="36373B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134635" y="627534"/>
            <a:ext cx="6588732" cy="4234131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123091" indent="-123091">
              <a:defRPr sz="124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08827" indent="-185736">
              <a:defRPr sz="1108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34116" indent="-125289">
              <a:defRPr sz="969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619851" indent="-185736">
              <a:defRPr sz="831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745140" indent="-125289">
              <a:defRPr sz="831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3"/>
          </p:nvPr>
        </p:nvSpPr>
        <p:spPr>
          <a:xfrm>
            <a:off x="4401108" y="4948015"/>
            <a:ext cx="2314575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altLang="ko-KR" dirty="0"/>
              <a:t>Prof. Hyerim Bae (hrbae@pusan.ac.kr)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5" y="4862900"/>
            <a:ext cx="782706" cy="307604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-429" y="92443"/>
            <a:ext cx="6858000" cy="342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85"/>
          </a:p>
        </p:txBody>
      </p:sp>
    </p:spTree>
    <p:extLst>
      <p:ext uri="{BB962C8B-B14F-4D97-AF65-F5344CB8AC3E}">
        <p14:creationId xmlns:p14="http://schemas.microsoft.com/office/powerpoint/2010/main" val="2155629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간지_b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11" name="그림 10" descr="간지_설계도.png"/>
          <p:cNvPicPr>
            <a:picLocks noChangeAspect="1"/>
          </p:cNvPicPr>
          <p:nvPr userDrawn="1"/>
        </p:nvPicPr>
        <p:blipFill>
          <a:blip r:embed="rId3" cstate="print"/>
          <a:srcRect l="24013" t="37400" r="26375" b="5901"/>
          <a:stretch>
            <a:fillRect/>
          </a:stretch>
        </p:blipFill>
        <p:spPr>
          <a:xfrm>
            <a:off x="5697252" y="4245936"/>
            <a:ext cx="945105" cy="810090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381075" y="1943042"/>
            <a:ext cx="4328238" cy="857250"/>
          </a:xfrm>
        </p:spPr>
        <p:txBody>
          <a:bodyPr>
            <a:normAutofit/>
          </a:bodyPr>
          <a:lstStyle>
            <a:lvl1pPr>
              <a:defRPr sz="2492" b="1" cap="none" spc="0">
                <a:ln>
                  <a:noFill/>
                </a:ln>
                <a:solidFill>
                  <a:srgbClr val="36373B"/>
                </a:solidFill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 descr="속지_라인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29" y="0"/>
            <a:ext cx="6857144" cy="71429"/>
          </a:xfrm>
          <a:prstGeom prst="rect">
            <a:avLst/>
          </a:prstGeom>
        </p:spPr>
      </p:pic>
      <p:pic>
        <p:nvPicPr>
          <p:cNvPr id="12" name="그림 11" descr="간지_콤파스.png"/>
          <p:cNvPicPr>
            <a:picLocks noChangeAspect="1"/>
          </p:cNvPicPr>
          <p:nvPr userDrawn="1"/>
        </p:nvPicPr>
        <p:blipFill>
          <a:blip r:embed="rId5" cstate="print"/>
          <a:srcRect l="16925" t="67849" r="55513" b="11151"/>
          <a:stretch>
            <a:fillRect/>
          </a:stretch>
        </p:blipFill>
        <p:spPr>
          <a:xfrm>
            <a:off x="5675469" y="4677984"/>
            <a:ext cx="525058" cy="300033"/>
          </a:xfrm>
          <a:prstGeom prst="rect">
            <a:avLst/>
          </a:prstGeom>
        </p:spPr>
      </p:pic>
      <p:pic>
        <p:nvPicPr>
          <p:cNvPr id="13" name="그림 12" descr="간지_샤프.png"/>
          <p:cNvPicPr>
            <a:picLocks noChangeAspect="1"/>
          </p:cNvPicPr>
          <p:nvPr userDrawn="1"/>
        </p:nvPicPr>
        <p:blipFill>
          <a:blip r:embed="rId6" cstate="print"/>
          <a:srcRect l="62600" t="58400" r="24800" b="12200"/>
          <a:stretch>
            <a:fillRect/>
          </a:stretch>
        </p:blipFill>
        <p:spPr>
          <a:xfrm>
            <a:off x="6510343" y="4311943"/>
            <a:ext cx="240027" cy="42004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91"/>
            <a:ext cx="782706" cy="30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31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xStyles>
    <p:titleStyle>
      <a:lvl1pPr algn="ctr" defTabSz="685800" rtl="0" eaLnBrk="1" latinLnBrk="1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://caleydo.gehlenborg.com/papers/2013_infovis_lineup.mp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bleau.com/ko-kr/learn/articles/best-beautiful-data-visualization-examples" TargetMode="External"/><Relationship Id="rId2" Type="http://schemas.openxmlformats.org/officeDocument/2006/relationships/hyperlink" Target="https://informationisbeautiful.net/visualizations/covid-19-coronavirus-infographic-datapack/#activiti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2743200"/>
            <a:ext cx="4800600" cy="557213"/>
          </a:xfrm>
        </p:spPr>
        <p:txBody>
          <a:bodyPr>
            <a:normAutofit fontScale="92500"/>
          </a:bodyPr>
          <a:lstStyle/>
          <a:p>
            <a:r>
              <a:rPr lang="en-US" altLang="ko-KR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Hyerim Bae</a:t>
            </a:r>
          </a:p>
          <a:p>
            <a:r>
              <a:rPr lang="en-US" altLang="ko-KR" sz="9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Department of Industrial Engineering, Pusan National University</a:t>
            </a:r>
          </a:p>
          <a:p>
            <a:r>
              <a:rPr lang="en-US" altLang="ko-KR" sz="788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hrbae@pusan.ac.kr</a:t>
            </a:r>
            <a:endParaRPr lang="ko-KR" altLang="en-US" sz="788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1728" y="1771650"/>
            <a:ext cx="6234545" cy="70207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ko-KR" altLang="en-US" sz="1725" dirty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</a:rPr>
              <a:t>데이터 시각화</a:t>
            </a:r>
            <a:endParaRPr lang="en-US" altLang="ko-KR" sz="1725" dirty="0">
              <a:ln>
                <a:solidFill>
                  <a:schemeClr val="tx1">
                    <a:lumMod val="65000"/>
                    <a:lumOff val="35000"/>
                    <a:alpha val="50000"/>
                  </a:schemeClr>
                </a:solidFill>
              </a:ln>
            </a:endParaRPr>
          </a:p>
          <a:p>
            <a:r>
              <a:rPr lang="en-US" altLang="ko-KR" sz="1725" dirty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</a:rPr>
              <a:t>(Data Visualization)</a:t>
            </a:r>
            <a:endParaRPr lang="ko-KR" altLang="en-US" sz="1725" dirty="0">
              <a:ln>
                <a:solidFill>
                  <a:schemeClr val="tx1">
                    <a:lumMod val="65000"/>
                    <a:lumOff val="35000"/>
                    <a:alpha val="5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50915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51" y="1574716"/>
            <a:ext cx="5353050" cy="294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4715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범주형 변수 표현 </a:t>
            </a:r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– Bar Chart</a:t>
            </a:r>
          </a:p>
        </p:txBody>
      </p:sp>
      <p:sp>
        <p:nvSpPr>
          <p:cNvPr id="7171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Franklin Gothic Book" charset="0"/>
                <a:ea typeface="굴림" charset="0"/>
                <a:cs typeface="굴림" charset="0"/>
              </a:rPr>
              <a:t>전체 지역의 </a:t>
            </a:r>
            <a:r>
              <a:rPr lang="en-US" altLang="ko-KR" dirty="0">
                <a:latin typeface="Franklin Gothic Book" charset="0"/>
                <a:ea typeface="굴림" charset="0"/>
                <a:cs typeface="굴림" charset="0"/>
              </a:rPr>
              <a:t>95%</a:t>
            </a:r>
            <a:r>
              <a:rPr lang="ko-KR" altLang="en-US" dirty="0">
                <a:latin typeface="Franklin Gothic Book" charset="0"/>
                <a:ea typeface="굴림" charset="0"/>
                <a:cs typeface="굴림" charset="0"/>
              </a:rPr>
              <a:t>가 찰스강과 접하지 않음</a:t>
            </a:r>
            <a:endParaRPr lang="en-US" altLang="ko-KR" dirty="0">
              <a:latin typeface="Franklin Gothic Book" charset="0"/>
              <a:ea typeface="굴림" charset="0"/>
              <a:cs typeface="굴림" charset="0"/>
            </a:endParaRPr>
          </a:p>
          <a:p>
            <a:pPr marL="0" indent="0">
              <a:buNone/>
            </a:pPr>
            <a:endParaRPr lang="en-US" altLang="ko-KR" dirty="0">
              <a:latin typeface="Franklin Gothic Book" charset="0"/>
              <a:ea typeface="굴림" charset="0"/>
              <a:cs typeface="굴림" charset="0"/>
            </a:endParaRPr>
          </a:p>
        </p:txBody>
      </p:sp>
      <p:pic>
        <p:nvPicPr>
          <p:cNvPr id="717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578" y="1780443"/>
            <a:ext cx="3642122" cy="2199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463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산점도</a:t>
            </a:r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(Scatterplot)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latin typeface="Century Gothic" charset="0"/>
                <a:ea typeface="굴림" charset="0"/>
                <a:cs typeface="굴림" charset="0"/>
              </a:rPr>
              <a:t>두 연속형</a:t>
            </a:r>
            <a:r>
              <a:rPr lang="en-US" altLang="ko-KR" dirty="0">
                <a:latin typeface="Century Gothic" charset="0"/>
                <a:ea typeface="굴림" charset="0"/>
                <a:cs typeface="굴림" charset="0"/>
              </a:rPr>
              <a:t>(</a:t>
            </a:r>
            <a:r>
              <a:rPr lang="ko-KR" altLang="en-US" dirty="0">
                <a:latin typeface="Century Gothic" charset="0"/>
                <a:ea typeface="굴림" charset="0"/>
                <a:cs typeface="굴림" charset="0"/>
              </a:rPr>
              <a:t>수치형</a:t>
            </a:r>
            <a:r>
              <a:rPr lang="en-US" altLang="ko-KR" dirty="0">
                <a:latin typeface="Century Gothic" charset="0"/>
                <a:ea typeface="굴림" charset="0"/>
                <a:cs typeface="굴림" charset="0"/>
              </a:rPr>
              <a:t>) </a:t>
            </a:r>
            <a:r>
              <a:rPr lang="ko-KR" altLang="en-US" dirty="0">
                <a:latin typeface="Century Gothic" charset="0"/>
                <a:ea typeface="굴림" charset="0"/>
                <a:cs typeface="굴림" charset="0"/>
              </a:rPr>
              <a:t>변수 간의 관계를 표현</a:t>
            </a:r>
            <a:endParaRPr lang="en-US" altLang="ko-KR" dirty="0">
              <a:latin typeface="Century Gothic" charset="0"/>
              <a:ea typeface="굴림" charset="0"/>
              <a:cs typeface="굴림" charset="0"/>
            </a:endParaRPr>
          </a:p>
        </p:txBody>
      </p:sp>
      <p:pic>
        <p:nvPicPr>
          <p:cNvPr id="819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196980"/>
            <a:ext cx="4286250" cy="259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9146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분포도</a:t>
            </a:r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(Distribution Plots)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Franklin Gothic Book" charset="0"/>
                <a:ea typeface="굴림" charset="0"/>
                <a:cs typeface="굴림" charset="0"/>
              </a:rPr>
              <a:t>범주형 데이터 셋 내에서 발생하는 값들이 </a:t>
            </a:r>
            <a:r>
              <a:rPr lang="en-US" altLang="ko-KR" dirty="0">
                <a:latin typeface="Franklin Gothic Book" charset="0"/>
                <a:ea typeface="굴림" charset="0"/>
                <a:cs typeface="굴림" charset="0"/>
              </a:rPr>
              <a:t>“</a:t>
            </a:r>
            <a:r>
              <a:rPr lang="ko-KR" altLang="en-US" dirty="0">
                <a:latin typeface="Franklin Gothic Book" charset="0"/>
                <a:ea typeface="굴림" charset="0"/>
                <a:cs typeface="굴림" charset="0"/>
              </a:rPr>
              <a:t>얼마나 </a:t>
            </a:r>
            <a:r>
              <a:rPr lang="ko-KR" altLang="en-US" dirty="0" err="1">
                <a:latin typeface="Franklin Gothic Book" charset="0"/>
                <a:ea typeface="굴림" charset="0"/>
                <a:cs typeface="굴림" charset="0"/>
              </a:rPr>
              <a:t>많은지</a:t>
            </a:r>
            <a:r>
              <a:rPr lang="en-US" altLang="ko-KR" dirty="0">
                <a:latin typeface="Franklin Gothic Book" charset="0"/>
                <a:ea typeface="굴림" charset="0"/>
                <a:cs typeface="굴림" charset="0"/>
              </a:rPr>
              <a:t>”</a:t>
            </a:r>
            <a:r>
              <a:rPr lang="ko-KR" altLang="en-US" dirty="0">
                <a:latin typeface="Franklin Gothic Book" charset="0"/>
                <a:ea typeface="굴림" charset="0"/>
                <a:cs typeface="굴림" charset="0"/>
              </a:rPr>
              <a:t>를 시각적으로 표현 </a:t>
            </a:r>
            <a:endParaRPr lang="en-US" altLang="ko-KR" dirty="0">
              <a:latin typeface="Franklin Gothic Book" charset="0"/>
              <a:ea typeface="굴림" charset="0"/>
              <a:cs typeface="굴림" charset="0"/>
            </a:endParaRPr>
          </a:p>
          <a:p>
            <a:pPr eaLnBrk="1" hangingPunct="1"/>
            <a:endParaRPr lang="en-US" altLang="ko-KR" dirty="0">
              <a:latin typeface="Franklin Gothic Book" charset="0"/>
              <a:ea typeface="굴림" charset="0"/>
              <a:cs typeface="굴림" charset="0"/>
            </a:endParaRPr>
          </a:p>
          <a:p>
            <a:pPr eaLnBrk="1" hangingPunct="1"/>
            <a:r>
              <a:rPr lang="ko-KR" altLang="en-US" dirty="0">
                <a:latin typeface="Franklin Gothic Book" charset="0"/>
                <a:ea typeface="굴림" charset="0"/>
                <a:cs typeface="굴림" charset="0"/>
              </a:rPr>
              <a:t>또는</a:t>
            </a:r>
            <a:r>
              <a:rPr lang="en-US" altLang="ko-KR" dirty="0">
                <a:latin typeface="Franklin Gothic Book" charset="0"/>
                <a:ea typeface="굴림" charset="0"/>
                <a:cs typeface="굴림" charset="0"/>
              </a:rPr>
              <a:t>, </a:t>
            </a:r>
            <a:r>
              <a:rPr lang="ko-KR" altLang="en-US" dirty="0">
                <a:latin typeface="Franklin Gothic Book" charset="0"/>
                <a:ea typeface="굴림" charset="0"/>
                <a:cs typeface="굴림" charset="0"/>
              </a:rPr>
              <a:t>연속형</a:t>
            </a:r>
            <a:r>
              <a:rPr lang="en-US" altLang="ko-KR" dirty="0">
                <a:latin typeface="Franklin Gothic Book" charset="0"/>
                <a:ea typeface="굴림" charset="0"/>
                <a:cs typeface="굴림" charset="0"/>
              </a:rPr>
              <a:t>(</a:t>
            </a:r>
            <a:r>
              <a:rPr lang="ko-KR" altLang="en-US" dirty="0">
                <a:latin typeface="Franklin Gothic Book" charset="0"/>
                <a:ea typeface="굴림" charset="0"/>
                <a:cs typeface="굴림" charset="0"/>
              </a:rPr>
              <a:t>수치형</a:t>
            </a:r>
            <a:r>
              <a:rPr lang="en-US" altLang="ko-KR" dirty="0">
                <a:latin typeface="Franklin Gothic Book" charset="0"/>
                <a:ea typeface="굴림" charset="0"/>
                <a:cs typeface="굴림" charset="0"/>
              </a:rPr>
              <a:t>) </a:t>
            </a:r>
            <a:r>
              <a:rPr lang="ko-KR" altLang="en-US" dirty="0">
                <a:latin typeface="Franklin Gothic Book" charset="0"/>
                <a:ea typeface="굴림" charset="0"/>
                <a:cs typeface="굴림" charset="0"/>
              </a:rPr>
              <a:t>데이터 셋의 경우</a:t>
            </a:r>
            <a:r>
              <a:rPr lang="en-US" altLang="ko-KR" dirty="0">
                <a:latin typeface="Franklin Gothic Book" charset="0"/>
                <a:ea typeface="굴림" charset="0"/>
                <a:cs typeface="굴림" charset="0"/>
              </a:rPr>
              <a:t>, </a:t>
            </a:r>
            <a:r>
              <a:rPr lang="ko-KR" altLang="en-US" dirty="0">
                <a:latin typeface="Franklin Gothic Book" charset="0"/>
                <a:ea typeface="굴림" charset="0"/>
                <a:cs typeface="굴림" charset="0"/>
              </a:rPr>
              <a:t>특정 범위 내에 얼마나 많은 값이 분포하는지 시각적으로 표현</a:t>
            </a:r>
            <a:endParaRPr lang="en-US" altLang="ko-KR" dirty="0">
              <a:latin typeface="Franklin Gothic Book" charset="0"/>
              <a:ea typeface="굴림" charset="0"/>
              <a:cs typeface="굴림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444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히스토그램</a:t>
            </a:r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(Histograms)</a:t>
            </a:r>
          </a:p>
        </p:txBody>
      </p:sp>
      <p:sp>
        <p:nvSpPr>
          <p:cNvPr id="10243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altLang="ko-KR" dirty="0">
              <a:latin typeface="Franklin Gothic Book" charset="0"/>
              <a:ea typeface="굴림" charset="0"/>
              <a:cs typeface="굴림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ko-KR" altLang="en-US" dirty="0">
                <a:latin typeface="Franklin Gothic Book" charset="0"/>
                <a:ea typeface="굴림" charset="0"/>
                <a:cs typeface="굴림" charset="0"/>
              </a:rPr>
              <a:t>히스토그램은 출력변수의 분포를 표현함</a:t>
            </a:r>
            <a:r>
              <a:rPr lang="en-US" altLang="ko-KR" dirty="0">
                <a:latin typeface="Franklin Gothic Book" charset="0"/>
                <a:ea typeface="굴림" charset="0"/>
                <a:cs typeface="굴림" charset="0"/>
              </a:rPr>
              <a:t>( ex. </a:t>
            </a:r>
            <a:r>
              <a:rPr lang="ko-KR" altLang="en-US" dirty="0">
                <a:latin typeface="Franklin Gothic Book" charset="0"/>
                <a:ea typeface="굴림" charset="0"/>
                <a:cs typeface="굴림" charset="0"/>
              </a:rPr>
              <a:t>집 값의 중앙값</a:t>
            </a:r>
            <a:r>
              <a:rPr lang="en-US" altLang="ko-KR" dirty="0">
                <a:latin typeface="Franklin Gothic Book" charset="0"/>
                <a:ea typeface="굴림" charset="0"/>
                <a:cs typeface="굴림" charset="0"/>
              </a:rPr>
              <a:t>)</a:t>
            </a: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241698" y="1521070"/>
            <a:ext cx="2959894" cy="25387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 eaLnBrk="0" latinLnBrk="0" hangingPunct="0">
              <a:spcBef>
                <a:spcPts val="398"/>
              </a:spcBef>
              <a:buClr>
                <a:schemeClr val="accent1"/>
              </a:buClr>
              <a:buSzPct val="85000"/>
              <a:defRPr/>
            </a:pPr>
            <a:endParaRPr lang="en-US" dirty="0">
              <a:latin typeface="+mj-lt"/>
              <a:ea typeface="돋움체" pitchFamily="49" charset="-127"/>
            </a:endParaRPr>
          </a:p>
        </p:txBody>
      </p:sp>
      <p:pic>
        <p:nvPicPr>
          <p:cNvPr id="102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483" y="2222788"/>
            <a:ext cx="3557588" cy="2261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5944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박스플롯</a:t>
            </a:r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(Boxplots)</a:t>
            </a:r>
          </a:p>
        </p:txBody>
      </p:sp>
      <p:sp>
        <p:nvSpPr>
          <p:cNvPr id="11268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398"/>
              </a:spcBef>
              <a:buNone/>
            </a:pPr>
            <a:r>
              <a:rPr lang="en-US" altLang="ko-KR" dirty="0">
                <a:latin typeface="Century Gothic" charset="0"/>
                <a:ea typeface="굴림" charset="0"/>
                <a:cs typeface="굴림" charset="0"/>
              </a:rPr>
              <a:t>Boston Housing </a:t>
            </a:r>
            <a:r>
              <a:rPr lang="ko-KR" altLang="en-US" dirty="0">
                <a:latin typeface="Century Gothic" charset="0"/>
                <a:ea typeface="굴림" charset="0"/>
                <a:cs typeface="굴림" charset="0"/>
              </a:rPr>
              <a:t>예제</a:t>
            </a:r>
            <a:r>
              <a:rPr lang="en-US" altLang="ko-KR" dirty="0">
                <a:latin typeface="Century Gothic" charset="0"/>
                <a:ea typeface="굴림" charset="0"/>
                <a:cs typeface="굴림" charset="0"/>
              </a:rPr>
              <a:t>: </a:t>
            </a:r>
          </a:p>
          <a:p>
            <a:pPr marL="0" indent="0">
              <a:spcBef>
                <a:spcPts val="398"/>
              </a:spcBef>
              <a:buNone/>
            </a:pPr>
            <a:r>
              <a:rPr lang="ko-KR" altLang="en-US" dirty="0">
                <a:latin typeface="Century Gothic" charset="0"/>
                <a:ea typeface="굴림" charset="0"/>
                <a:cs typeface="굴림" charset="0"/>
              </a:rPr>
              <a:t>찰스강에 대한 더미변수 값 분포 표현</a:t>
            </a:r>
            <a:endParaRPr lang="en-US" altLang="ko-KR" dirty="0">
              <a:latin typeface="Century Gothic" charset="0"/>
              <a:ea typeface="굴림" charset="0"/>
              <a:cs typeface="굴림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0" y="1981200"/>
            <a:ext cx="5830888" cy="246063"/>
          </a:xfrm>
        </p:spPr>
        <p:txBody>
          <a:bodyPr>
            <a:normAutofit fontScale="47500" lnSpcReduction="20000"/>
          </a:bodyPr>
          <a:lstStyle/>
          <a:p>
            <a:r>
              <a:rPr lang="en-US" altLang="ko-KR" dirty="0">
                <a:ea typeface="돋움체" pitchFamily="49" charset="-127"/>
              </a:rPr>
              <a:t>Boxplot</a:t>
            </a:r>
            <a:r>
              <a:rPr lang="ko-KR" altLang="en-US" dirty="0">
                <a:ea typeface="돋움체" pitchFamily="49" charset="-127"/>
              </a:rPr>
              <a:t>은 범주형 변수의 하위그룹을 비교하는데 유용함</a:t>
            </a:r>
            <a:endParaRPr lang="en-US" dirty="0"/>
          </a:p>
        </p:txBody>
      </p:sp>
      <p:pic>
        <p:nvPicPr>
          <p:cNvPr id="112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03" y="2372343"/>
            <a:ext cx="3315410" cy="2098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8729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Box Plot</a:t>
            </a:r>
          </a:p>
        </p:txBody>
      </p:sp>
      <p:sp>
        <p:nvSpPr>
          <p:cNvPr id="12292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dirty="0">
                <a:latin typeface="Franklin Gothic Book" charset="0"/>
                <a:ea typeface="굴림" charset="0"/>
                <a:cs typeface="굴림" charset="0"/>
              </a:rPr>
              <a:t>이상치 기준</a:t>
            </a:r>
            <a:r>
              <a:rPr lang="en-US" altLang="ko-KR" dirty="0">
                <a:latin typeface="Franklin Gothic Book" charset="0"/>
                <a:ea typeface="굴림" charset="0"/>
                <a:cs typeface="굴림" charset="0"/>
              </a:rPr>
              <a:t>(</a:t>
            </a:r>
            <a:r>
              <a:rPr lang="ko-KR" altLang="en-US" dirty="0">
                <a:latin typeface="Franklin Gothic Book" charset="0"/>
                <a:ea typeface="굴림" charset="0"/>
                <a:cs typeface="굴림" charset="0"/>
              </a:rPr>
              <a:t>상한</a:t>
            </a:r>
            <a:r>
              <a:rPr lang="en-US" altLang="ko-KR" dirty="0">
                <a:latin typeface="Franklin Gothic Book" charset="0"/>
                <a:ea typeface="굴림" charset="0"/>
                <a:cs typeface="굴림" charset="0"/>
              </a:rPr>
              <a:t>): Q3+1.5(Q3-Q1) </a:t>
            </a:r>
            <a:r>
              <a:rPr lang="ko-KR" altLang="en-US" dirty="0">
                <a:latin typeface="Franklin Gothic Book" charset="0"/>
                <a:ea typeface="굴림" charset="0"/>
                <a:cs typeface="굴림" charset="0"/>
              </a:rPr>
              <a:t>보다 큰 값</a:t>
            </a:r>
            <a:endParaRPr lang="en-US" altLang="ko-KR" dirty="0">
              <a:latin typeface="Franklin Gothic Book" charset="0"/>
              <a:ea typeface="굴림" charset="0"/>
              <a:cs typeface="굴림" charset="0"/>
            </a:endParaRPr>
          </a:p>
          <a:p>
            <a:pPr eaLnBrk="1" hangingPunct="1"/>
            <a:endParaRPr lang="en-US" altLang="ko-KR" dirty="0">
              <a:latin typeface="Franklin Gothic Book" charset="0"/>
              <a:ea typeface="굴림" charset="0"/>
              <a:cs typeface="굴림" charset="0"/>
            </a:endParaRPr>
          </a:p>
          <a:p>
            <a:pPr eaLnBrk="1" hangingPunct="1"/>
            <a:r>
              <a:rPr lang="ko-KR" altLang="en-US" dirty="0">
                <a:latin typeface="Franklin Gothic Book" charset="0"/>
                <a:ea typeface="굴림" charset="0"/>
                <a:cs typeface="굴림" charset="0"/>
              </a:rPr>
              <a:t>상한</a:t>
            </a:r>
            <a:r>
              <a:rPr lang="en-US" altLang="ko-KR" dirty="0">
                <a:latin typeface="Franklin Gothic Book" charset="0"/>
                <a:ea typeface="굴림" charset="0"/>
                <a:cs typeface="굴림" charset="0"/>
              </a:rPr>
              <a:t>(max) = </a:t>
            </a:r>
            <a:r>
              <a:rPr lang="ko-KR" altLang="en-US" dirty="0">
                <a:latin typeface="Franklin Gothic Book" charset="0"/>
                <a:ea typeface="굴림" charset="0"/>
                <a:cs typeface="굴림" charset="0"/>
              </a:rPr>
              <a:t>정상 범주의 최대값</a:t>
            </a:r>
            <a:endParaRPr lang="en-US" altLang="ko-KR" dirty="0">
              <a:latin typeface="Franklin Gothic Book" charset="0"/>
              <a:ea typeface="굴림" charset="0"/>
              <a:cs typeface="굴림" charset="0"/>
            </a:endParaRPr>
          </a:p>
          <a:p>
            <a:pPr eaLnBrk="1" hangingPunct="1"/>
            <a:r>
              <a:rPr lang="ko-KR" altLang="en-US" dirty="0">
                <a:latin typeface="Franklin Gothic Book" charset="0"/>
                <a:ea typeface="굴림" charset="0"/>
                <a:cs typeface="굴림" charset="0"/>
              </a:rPr>
              <a:t>하한</a:t>
            </a:r>
            <a:r>
              <a:rPr lang="en-US" altLang="ko-KR" dirty="0">
                <a:latin typeface="Franklin Gothic Book" charset="0"/>
                <a:ea typeface="굴림" charset="0"/>
                <a:cs typeface="굴림" charset="0"/>
              </a:rPr>
              <a:t>(min) =</a:t>
            </a:r>
            <a:r>
              <a:rPr lang="ko-KR" altLang="en-US" dirty="0">
                <a:latin typeface="Franklin Gothic Book" charset="0"/>
                <a:ea typeface="굴림" charset="0"/>
                <a:cs typeface="굴림" charset="0"/>
              </a:rPr>
              <a:t> 정상 범주의 최소값은 소프트웨어 마다 다를 수 있음</a:t>
            </a:r>
            <a:endParaRPr lang="en-US" altLang="ko-KR" dirty="0">
              <a:latin typeface="Franklin Gothic Book" charset="0"/>
              <a:ea typeface="굴림" charset="0"/>
              <a:cs typeface="굴림" charset="0"/>
            </a:endParaRPr>
          </a:p>
          <a:p>
            <a:pPr eaLnBrk="1" hangingPunct="1"/>
            <a:endParaRPr lang="en-US" altLang="ko-KR" dirty="0">
              <a:latin typeface="Franklin Gothic Book" charset="0"/>
              <a:ea typeface="굴림" charset="0"/>
              <a:cs typeface="굴림" charset="0"/>
            </a:endParaRPr>
          </a:p>
        </p:txBody>
      </p:sp>
      <p:pic>
        <p:nvPicPr>
          <p:cNvPr id="12290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072" y="2351112"/>
            <a:ext cx="1807369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TextBox 19"/>
          <p:cNvSpPr txBox="1">
            <a:spLocks noChangeArrowheads="1"/>
          </p:cNvSpPr>
          <p:nvPr/>
        </p:nvSpPr>
        <p:spPr bwMode="auto">
          <a:xfrm>
            <a:off x="6020172" y="3722712"/>
            <a:ext cx="514350" cy="348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latinLnBrk="0" hangingPunct="0">
              <a:spcBef>
                <a:spcPct val="50000"/>
              </a:spcBef>
              <a:defRPr/>
            </a:pPr>
            <a:r>
              <a:rPr lang="en-US" sz="831">
                <a:latin typeface="+mj-lt"/>
                <a:ea typeface="돋움체" pitchFamily="49" charset="-127"/>
                <a:cs typeface="Arial" pitchFamily="34" charset="0"/>
              </a:rPr>
              <a:t>Median</a:t>
            </a:r>
          </a:p>
        </p:txBody>
      </p:sp>
      <p:sp>
        <p:nvSpPr>
          <p:cNvPr id="14342" name="TextBox 20"/>
          <p:cNvSpPr txBox="1">
            <a:spLocks noChangeArrowheads="1"/>
          </p:cNvSpPr>
          <p:nvPr/>
        </p:nvSpPr>
        <p:spPr bwMode="auto">
          <a:xfrm>
            <a:off x="6020172" y="4039235"/>
            <a:ext cx="685800" cy="22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latinLnBrk="0" hangingPunct="0">
              <a:spcBef>
                <a:spcPct val="50000"/>
              </a:spcBef>
              <a:defRPr/>
            </a:pPr>
            <a:r>
              <a:rPr lang="en-US" sz="831">
                <a:latin typeface="+mj-lt"/>
                <a:ea typeface="돋움체" pitchFamily="49" charset="-127"/>
                <a:cs typeface="Arial" pitchFamily="34" charset="0"/>
              </a:rPr>
              <a:t>Quartile 1</a:t>
            </a:r>
          </a:p>
        </p:txBody>
      </p:sp>
      <p:cxnSp>
        <p:nvCxnSpPr>
          <p:cNvPr id="23" name="Straight Connector 22"/>
          <p:cNvCxnSpPr>
            <a:endCxn id="14341" idx="1"/>
          </p:cNvCxnSpPr>
          <p:nvPr/>
        </p:nvCxnSpPr>
        <p:spPr>
          <a:xfrm flipV="1">
            <a:off x="5791572" y="3818329"/>
            <a:ext cx="228600" cy="9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4342" idx="1"/>
          </p:cNvCxnSpPr>
          <p:nvPr/>
        </p:nvCxnSpPr>
        <p:spPr>
          <a:xfrm>
            <a:off x="5791572" y="3986482"/>
            <a:ext cx="228600" cy="148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7" name="TextBox 25"/>
          <p:cNvSpPr txBox="1">
            <a:spLocks noChangeArrowheads="1"/>
          </p:cNvSpPr>
          <p:nvPr/>
        </p:nvSpPr>
        <p:spPr bwMode="auto">
          <a:xfrm>
            <a:off x="5848722" y="3162203"/>
            <a:ext cx="457200" cy="22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9pPr>
          </a:lstStyle>
          <a:p>
            <a:pPr algn="ctr" eaLnBrk="1" latinLnBrk="0" hangingPunct="1">
              <a:spcBef>
                <a:spcPct val="50000"/>
              </a:spcBef>
            </a:pPr>
            <a:r>
              <a:rPr lang="en-US" altLang="ko-KR" sz="831">
                <a:latin typeface="Franklin Gothic Book" charset="0"/>
                <a:cs typeface="Arial" charset="0"/>
              </a:rPr>
              <a:t>“max”</a:t>
            </a:r>
          </a:p>
        </p:txBody>
      </p:sp>
      <p:sp>
        <p:nvSpPr>
          <p:cNvPr id="12298" name="TextBox 26"/>
          <p:cNvSpPr txBox="1">
            <a:spLocks noChangeArrowheads="1"/>
          </p:cNvSpPr>
          <p:nvPr/>
        </p:nvSpPr>
        <p:spPr bwMode="auto">
          <a:xfrm>
            <a:off x="5848722" y="4303004"/>
            <a:ext cx="571500" cy="22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9pPr>
          </a:lstStyle>
          <a:p>
            <a:pPr algn="ctr" eaLnBrk="1" latinLnBrk="0" hangingPunct="1">
              <a:spcBef>
                <a:spcPct val="50000"/>
              </a:spcBef>
            </a:pPr>
            <a:r>
              <a:rPr lang="en-US" altLang="ko-KR" sz="831">
                <a:latin typeface="Franklin Gothic Book" charset="0"/>
                <a:cs typeface="Arial" charset="0"/>
              </a:rPr>
              <a:t>“min”</a:t>
            </a:r>
          </a:p>
        </p:txBody>
      </p:sp>
      <p:sp>
        <p:nvSpPr>
          <p:cNvPr id="14347" name="TextBox 28"/>
          <p:cNvSpPr txBox="1">
            <a:spLocks noChangeArrowheads="1"/>
          </p:cNvSpPr>
          <p:nvPr/>
        </p:nvSpPr>
        <p:spPr bwMode="auto">
          <a:xfrm>
            <a:off x="6004103" y="2720389"/>
            <a:ext cx="540534" cy="22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latinLnBrk="0" hangingPunct="0">
              <a:spcBef>
                <a:spcPct val="50000"/>
              </a:spcBef>
              <a:defRPr/>
            </a:pPr>
            <a:r>
              <a:rPr lang="en-US" sz="831">
                <a:latin typeface="+mj-lt"/>
                <a:ea typeface="돋움체" pitchFamily="49" charset="-127"/>
                <a:cs typeface="Arial" pitchFamily="34" charset="0"/>
              </a:rPr>
              <a:t>outliers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5677272" y="2825896"/>
            <a:ext cx="285750" cy="1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9" name="TextBox 31"/>
          <p:cNvSpPr txBox="1">
            <a:spLocks noChangeArrowheads="1"/>
          </p:cNvSpPr>
          <p:nvPr/>
        </p:nvSpPr>
        <p:spPr bwMode="auto">
          <a:xfrm>
            <a:off x="4934322" y="3669959"/>
            <a:ext cx="285750" cy="22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>
            <a:spAutoFit/>
          </a:bodyPr>
          <a:lstStyle/>
          <a:p>
            <a:pPr algn="ctr" eaLnBrk="0" latinLnBrk="0" hangingPunct="0">
              <a:spcBef>
                <a:spcPct val="50000"/>
              </a:spcBef>
              <a:defRPr/>
            </a:pPr>
            <a:r>
              <a:rPr lang="en-US" sz="831">
                <a:latin typeface="+mj-lt"/>
                <a:ea typeface="돋움체" pitchFamily="49" charset="-127"/>
                <a:cs typeface="Arial" pitchFamily="34" charset="0"/>
              </a:rPr>
              <a:t>mean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5277222" y="3775465"/>
            <a:ext cx="114300" cy="1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51" name="TextBox 46"/>
          <p:cNvSpPr txBox="1">
            <a:spLocks noChangeArrowheads="1"/>
          </p:cNvSpPr>
          <p:nvPr/>
        </p:nvSpPr>
        <p:spPr bwMode="auto">
          <a:xfrm>
            <a:off x="5998348" y="3511697"/>
            <a:ext cx="663964" cy="22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latinLnBrk="0" hangingPunct="0">
              <a:spcBef>
                <a:spcPct val="50000"/>
              </a:spcBef>
              <a:defRPr/>
            </a:pPr>
            <a:r>
              <a:rPr lang="en-US" sz="831">
                <a:latin typeface="+mj-lt"/>
                <a:ea typeface="돋움체" pitchFamily="49" charset="-127"/>
                <a:cs typeface="Arial" pitchFamily="34" charset="0"/>
              </a:rPr>
              <a:t>Quartile 3</a:t>
            </a:r>
          </a:p>
        </p:txBody>
      </p:sp>
      <p:cxnSp>
        <p:nvCxnSpPr>
          <p:cNvPr id="49" name="Straight Connector 48"/>
          <p:cNvCxnSpPr>
            <a:endCxn id="14351" idx="1"/>
          </p:cNvCxnSpPr>
          <p:nvPr/>
        </p:nvCxnSpPr>
        <p:spPr>
          <a:xfrm flipV="1">
            <a:off x="5734423" y="3607581"/>
            <a:ext cx="301040" cy="62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925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4EDE6D-A5E7-4FD8-A0DA-81F65F7B4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정규분포</a:t>
            </a:r>
            <a:r>
              <a:rPr lang="en-US" altLang="ko-KR" dirty="0"/>
              <a:t>(Normal</a:t>
            </a:r>
            <a:r>
              <a:rPr lang="ko-KR" altLang="en-US" dirty="0"/>
              <a:t> </a:t>
            </a:r>
            <a:r>
              <a:rPr lang="en-US" altLang="ko-KR" dirty="0"/>
              <a:t>Distribution)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B9BBE7-B400-433A-AEC0-4900BA47D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5619A7-967C-41AA-9E2C-E7ED7FB8C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925081"/>
            <a:ext cx="2219325" cy="67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3AA32E-F8B9-4A34-894E-63F4A995F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69085"/>
            <a:ext cx="2895600" cy="5249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971C59-6A85-4C9A-9AA0-500347319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1" y="2009014"/>
            <a:ext cx="1489688" cy="1172336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53F1565-3321-4982-8B7D-EEDBDC6BD5ED}"/>
              </a:ext>
            </a:extLst>
          </p:cNvPr>
          <p:cNvCxnSpPr/>
          <p:nvPr/>
        </p:nvCxnSpPr>
        <p:spPr>
          <a:xfrm>
            <a:off x="762000" y="4400550"/>
            <a:ext cx="2667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0271829-E364-4130-923E-32420F7FCE49}"/>
              </a:ext>
            </a:extLst>
          </p:cNvPr>
          <p:cNvCxnSpPr/>
          <p:nvPr/>
        </p:nvCxnSpPr>
        <p:spPr>
          <a:xfrm flipV="1">
            <a:off x="914400" y="3257550"/>
            <a:ext cx="0" cy="1337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C31B79-2183-41DB-84A5-F65233B65FB5}"/>
              </a:ext>
            </a:extLst>
          </p:cNvPr>
          <p:cNvSpPr/>
          <p:nvPr/>
        </p:nvSpPr>
        <p:spPr>
          <a:xfrm>
            <a:off x="1217751" y="4184550"/>
            <a:ext cx="152400" cy="2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AA7BA6-905B-4FC6-AA39-EE0E307B9C89}"/>
              </a:ext>
            </a:extLst>
          </p:cNvPr>
          <p:cNvSpPr/>
          <p:nvPr/>
        </p:nvSpPr>
        <p:spPr>
          <a:xfrm>
            <a:off x="1475137" y="3968550"/>
            <a:ext cx="152370" cy="4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E8F0F3-ABDB-40B9-B1BD-7C617D48A0D8}"/>
              </a:ext>
            </a:extLst>
          </p:cNvPr>
          <p:cNvSpPr/>
          <p:nvPr/>
        </p:nvSpPr>
        <p:spPr>
          <a:xfrm>
            <a:off x="1732493" y="3752550"/>
            <a:ext cx="15237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1734DB-0727-460F-B151-9202C028FC6C}"/>
              </a:ext>
            </a:extLst>
          </p:cNvPr>
          <p:cNvSpPr/>
          <p:nvPr/>
        </p:nvSpPr>
        <p:spPr>
          <a:xfrm>
            <a:off x="1989849" y="4004550"/>
            <a:ext cx="152370" cy="3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5F9F84-EB6A-4D14-9A0B-D76AFE0664DE}"/>
              </a:ext>
            </a:extLst>
          </p:cNvPr>
          <p:cNvSpPr/>
          <p:nvPr/>
        </p:nvSpPr>
        <p:spPr>
          <a:xfrm>
            <a:off x="2247205" y="4112550"/>
            <a:ext cx="152370" cy="2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34F6434-BD2A-49A8-A321-C157AE961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9352" y="3490052"/>
            <a:ext cx="2312373" cy="12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5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히트맵</a:t>
            </a:r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(Heat Maps)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ko-KR" altLang="en-US" dirty="0" err="1">
                <a:latin typeface="Franklin Gothic Book" charset="0"/>
                <a:ea typeface="굴림" charset="0"/>
                <a:cs typeface="굴림" charset="0"/>
              </a:rPr>
              <a:t>히트맵에</a:t>
            </a:r>
            <a:r>
              <a:rPr lang="ko-KR" altLang="en-US" dirty="0">
                <a:latin typeface="Franklin Gothic Book" charset="0"/>
                <a:ea typeface="굴림" charset="0"/>
                <a:cs typeface="굴림" charset="0"/>
              </a:rPr>
              <a:t> 나타나는 색깔을 통해 정보 전달</a:t>
            </a:r>
            <a:endParaRPr lang="en-US" altLang="ko-KR" dirty="0">
              <a:latin typeface="Franklin Gothic Book" charset="0"/>
              <a:ea typeface="굴림" charset="0"/>
              <a:cs typeface="굴림" charset="0"/>
            </a:endParaRPr>
          </a:p>
          <a:p>
            <a:pPr eaLnBrk="1" hangingPunct="1">
              <a:buFont typeface="Arial" charset="0"/>
              <a:buNone/>
            </a:pPr>
            <a:endParaRPr lang="en-US" altLang="ko-KR" dirty="0">
              <a:latin typeface="Franklin Gothic Book" charset="0"/>
              <a:ea typeface="굴림" charset="0"/>
              <a:cs typeface="굴림" charset="0"/>
            </a:endParaRPr>
          </a:p>
          <a:p>
            <a:pPr eaLnBrk="1" hangingPunct="1">
              <a:buFont typeface="Arial" charset="0"/>
              <a:buNone/>
            </a:pPr>
            <a:r>
              <a:rPr lang="ko-KR" altLang="en-US" dirty="0">
                <a:latin typeface="Franklin Gothic Book" charset="0"/>
                <a:ea typeface="굴림" charset="0"/>
                <a:cs typeface="굴림" charset="0"/>
              </a:rPr>
              <a:t>데이터 마이닝에서 변수 간 상관관계 및 </a:t>
            </a:r>
            <a:r>
              <a:rPr lang="ko-KR" altLang="en-US" dirty="0" err="1">
                <a:latin typeface="Franklin Gothic Book" charset="0"/>
                <a:ea typeface="굴림" charset="0"/>
                <a:cs typeface="굴림" charset="0"/>
              </a:rPr>
              <a:t>결측치를</a:t>
            </a:r>
            <a:r>
              <a:rPr lang="ko-KR" altLang="en-US" dirty="0">
                <a:latin typeface="Franklin Gothic Book" charset="0"/>
                <a:ea typeface="굴림" charset="0"/>
                <a:cs typeface="굴림" charset="0"/>
              </a:rPr>
              <a:t> 시각화 하는데 사용 됨</a:t>
            </a:r>
            <a:endParaRPr lang="en-US" altLang="ko-KR" dirty="0">
              <a:latin typeface="Franklin Gothic Book" charset="0"/>
              <a:ea typeface="굴림" charset="0"/>
              <a:cs typeface="굴림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781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ko-KR" altLang="en-US" sz="1600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상관관계를 표현하기 위한 </a:t>
            </a:r>
            <a:r>
              <a:rPr lang="ko-KR" altLang="en-US" sz="160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히트맵</a:t>
            </a:r>
            <a:r>
              <a:rPr lang="en-US" altLang="ko-KR" sz="1600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(Boston Housing)</a:t>
            </a:r>
          </a:p>
        </p:txBody>
      </p:sp>
      <p:pic>
        <p:nvPicPr>
          <p:cNvPr id="14339" name="Content Placeholder 3" descr="BostonHousingHeatMap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82" y="2699449"/>
            <a:ext cx="5753100" cy="2084910"/>
          </a:xfrm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82" y="1045101"/>
            <a:ext cx="4461272" cy="1517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89240" y="1761660"/>
            <a:ext cx="1028700" cy="85997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latinLnBrk="0" hangingPunct="0">
              <a:spcBef>
                <a:spcPct val="50000"/>
              </a:spcBef>
              <a:defRPr/>
            </a:pPr>
            <a:r>
              <a:rPr lang="en-US" sz="1247" dirty="0">
                <a:latin typeface="+mj-lt"/>
                <a:ea typeface="돋움체" pitchFamily="49" charset="-127"/>
              </a:rPr>
              <a:t>In Excel (using conditional formatting)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93957" y="4500114"/>
            <a:ext cx="1028700" cy="2842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latinLnBrk="0" hangingPunct="0">
              <a:spcBef>
                <a:spcPct val="50000"/>
              </a:spcBef>
              <a:defRPr/>
            </a:pPr>
            <a:r>
              <a:rPr lang="en-US" sz="1247" dirty="0">
                <a:latin typeface="+mj-lt"/>
                <a:ea typeface="돋움체" pitchFamily="49" charset="-127"/>
              </a:rPr>
              <a:t>In Spotfire</a:t>
            </a:r>
          </a:p>
        </p:txBody>
      </p:sp>
    </p:spTree>
    <p:extLst>
      <p:ext uri="{BB962C8B-B14F-4D97-AF65-F5344CB8AC3E}">
        <p14:creationId xmlns:p14="http://schemas.microsoft.com/office/powerpoint/2010/main" val="2655834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512676" y="3043199"/>
            <a:ext cx="3132348" cy="679811"/>
            <a:chOff x="4572000" y="1514474"/>
            <a:chExt cx="4176464" cy="906414"/>
          </a:xfrm>
          <a:effectLst>
            <a:outerShdw blurRad="76200" dir="18900000" sy="23000" kx="-1200000" algn="bl" rotWithShape="0">
              <a:prstClr val="black">
                <a:alpha val="43000"/>
              </a:prstClr>
            </a:outerShdw>
          </a:effectLst>
        </p:grpSpPr>
        <p:sp>
          <p:nvSpPr>
            <p:cNvPr id="47" name="평행 사변형 46"/>
            <p:cNvSpPr/>
            <p:nvPr/>
          </p:nvSpPr>
          <p:spPr>
            <a:xfrm rot="16200000">
              <a:off x="4443598" y="1642876"/>
              <a:ext cx="904875" cy="648072"/>
            </a:xfrm>
            <a:prstGeom prst="parallelogram">
              <a:avLst>
                <a:gd name="adj" fmla="val 3293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220072" y="1724025"/>
              <a:ext cx="3528392" cy="6968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12676" y="2257387"/>
            <a:ext cx="3132348" cy="679811"/>
            <a:chOff x="4572000" y="1514474"/>
            <a:chExt cx="4176464" cy="906414"/>
          </a:xfrm>
          <a:effectLst>
            <a:outerShdw blurRad="76200" dir="18900000" sy="23000" kx="-1200000" algn="bl" rotWithShape="0">
              <a:prstClr val="black">
                <a:alpha val="43000"/>
              </a:prstClr>
            </a:outerShdw>
          </a:effectLst>
        </p:grpSpPr>
        <p:sp>
          <p:nvSpPr>
            <p:cNvPr id="38" name="평행 사변형 37"/>
            <p:cNvSpPr/>
            <p:nvPr/>
          </p:nvSpPr>
          <p:spPr>
            <a:xfrm rot="16200000">
              <a:off x="4443598" y="1642876"/>
              <a:ext cx="904875" cy="648072"/>
            </a:xfrm>
            <a:prstGeom prst="parallelogram">
              <a:avLst>
                <a:gd name="adj" fmla="val 32937"/>
              </a:avLst>
            </a:prstGeom>
            <a:solidFill>
              <a:srgbClr val="524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220072" y="1724025"/>
              <a:ext cx="3528392" cy="696863"/>
            </a:xfrm>
            <a:prstGeom prst="rect">
              <a:avLst/>
            </a:prstGeom>
            <a:solidFill>
              <a:srgbClr val="706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12676" y="1485862"/>
            <a:ext cx="3132348" cy="679811"/>
            <a:chOff x="4572000" y="1514474"/>
            <a:chExt cx="4176464" cy="906414"/>
          </a:xfrm>
          <a:effectLst>
            <a:outerShdw blurRad="76200" dir="18900000" sy="23000" kx="-1200000" algn="bl" rotWithShape="0">
              <a:prstClr val="black">
                <a:alpha val="43000"/>
              </a:prstClr>
            </a:outerShdw>
          </a:effectLst>
        </p:grpSpPr>
        <p:sp>
          <p:nvSpPr>
            <p:cNvPr id="29" name="평행 사변형 28"/>
            <p:cNvSpPr/>
            <p:nvPr/>
          </p:nvSpPr>
          <p:spPr>
            <a:xfrm rot="16200000">
              <a:off x="4443598" y="1642876"/>
              <a:ext cx="904875" cy="648072"/>
            </a:xfrm>
            <a:prstGeom prst="parallelogram">
              <a:avLst>
                <a:gd name="adj" fmla="val 32937"/>
              </a:avLst>
            </a:prstGeom>
            <a:solidFill>
              <a:srgbClr val="7E5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220072" y="1724025"/>
              <a:ext cx="3528392" cy="696863"/>
            </a:xfrm>
            <a:prstGeom prst="rect">
              <a:avLst/>
            </a:prstGeom>
            <a:solidFill>
              <a:srgbClr val="A67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ln w="9525">
            <a:noFill/>
          </a:ln>
        </p:spPr>
        <p:txBody>
          <a:bodyPr vert="horz" wrap="square" lIns="68580" tIns="34290" rIns="68580" bIns="34290" rtlCol="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altLang="ko-KR" sz="3300" dirty="0">
                <a:ea typeface="+mj-ea"/>
              </a:rPr>
              <a:t>Contents</a:t>
            </a:r>
            <a:endParaRPr lang="ko-KR" altLang="en-US" sz="3300" dirty="0"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45251" y="1611325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5251" y="2382850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45251" y="3168663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303"/>
          <p:cNvSpPr txBox="1">
            <a:spLocks noChangeArrowheads="1"/>
          </p:cNvSpPr>
          <p:nvPr/>
        </p:nvSpPr>
        <p:spPr>
          <a:xfrm>
            <a:off x="905005" y="1747912"/>
            <a:ext cx="2646294" cy="300082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spAutoFit/>
          </a:bodyPr>
          <a:lstStyle/>
          <a:p>
            <a:pPr algn="ctr" defTabSz="685800">
              <a:spcBef>
                <a:spcPct val="0"/>
              </a:spcBef>
              <a:defRPr/>
            </a:pPr>
            <a:r>
              <a:rPr lang="ko-KR" altLang="en-US" sz="15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탐색적 분석</a:t>
            </a:r>
            <a:endParaRPr lang="en-US" altLang="ko-KR" sz="15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sp>
        <p:nvSpPr>
          <p:cNvPr id="21" name="Rectangle 303"/>
          <p:cNvSpPr txBox="1">
            <a:spLocks noChangeArrowheads="1"/>
          </p:cNvSpPr>
          <p:nvPr/>
        </p:nvSpPr>
        <p:spPr>
          <a:xfrm>
            <a:off x="901434" y="2521349"/>
            <a:ext cx="2646294" cy="300082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spAutoFit/>
          </a:bodyPr>
          <a:lstStyle/>
          <a:p>
            <a:pPr algn="ctr" defTabSz="685800">
              <a:spcBef>
                <a:spcPct val="0"/>
              </a:spcBef>
              <a:defRPr/>
            </a:pPr>
            <a:r>
              <a:rPr lang="ko-KR" altLang="en-US" sz="15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다차원 데이터 시각화</a:t>
            </a:r>
            <a:endParaRPr lang="en-US" altLang="ko-KR" sz="15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sp>
        <p:nvSpPr>
          <p:cNvPr id="22" name="Rectangle 303"/>
          <p:cNvSpPr txBox="1">
            <a:spLocks noChangeArrowheads="1"/>
          </p:cNvSpPr>
          <p:nvPr/>
        </p:nvSpPr>
        <p:spPr>
          <a:xfrm>
            <a:off x="926028" y="3307738"/>
            <a:ext cx="2646294" cy="300082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spAutoFit/>
          </a:bodyPr>
          <a:lstStyle/>
          <a:p>
            <a:pPr algn="ctr" defTabSz="685800">
              <a:spcBef>
                <a:spcPct val="0"/>
              </a:spcBef>
              <a:defRPr/>
            </a:pPr>
            <a:r>
              <a:rPr lang="ko-KR" altLang="en-US" sz="15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적용</a:t>
            </a:r>
            <a:endParaRPr lang="en-US" altLang="ko-KR" sz="15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469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다차원 시각화</a:t>
            </a:r>
            <a:endParaRPr lang="en-US" altLang="ko-KR" dirty="0">
              <a:effectLst>
                <a:outerShdw blurRad="38100" dist="38100" dir="2700000" algn="tl">
                  <a:srgbClr val="DDDDDD"/>
                </a:outerShdw>
              </a:effectLst>
              <a:latin typeface="Palatino Linotype" charset="0"/>
              <a:ea typeface="굴림" charset="0"/>
              <a:cs typeface="굴림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326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색상을 활용한 </a:t>
            </a:r>
            <a:r>
              <a:rPr lang="ko-KR" alt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산점도</a:t>
            </a:r>
            <a:endParaRPr lang="en-US" altLang="ko-KR" dirty="0">
              <a:effectLst>
                <a:outerShdw blurRad="38100" dist="38100" dir="2700000" algn="tl">
                  <a:srgbClr val="DDDDDD"/>
                </a:outerShdw>
              </a:effectLst>
              <a:latin typeface="Palatino Linotype" charset="0"/>
              <a:ea typeface="굴림" charset="0"/>
              <a:cs typeface="굴림" charset="0"/>
            </a:endParaRPr>
          </a:p>
        </p:txBody>
      </p:sp>
      <p:pic>
        <p:nvPicPr>
          <p:cNvPr id="16388" name="Content Placeholder 5" descr="BostonHousingScatterPlo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32" y="895350"/>
            <a:ext cx="5103335" cy="3698875"/>
          </a:xfrm>
        </p:spPr>
      </p:pic>
      <p:sp>
        <p:nvSpPr>
          <p:cNvPr id="16387" name="Conten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1004888"/>
            <a:ext cx="5830888" cy="247650"/>
          </a:xfrm>
        </p:spPr>
        <p:txBody>
          <a:bodyPr>
            <a:normAutofit fontScale="25000" lnSpcReduction="20000"/>
          </a:bodyPr>
          <a:lstStyle/>
          <a:p>
            <a:pPr eaLnBrk="1" hangingPunct="1">
              <a:buFont typeface="Arial" charset="0"/>
              <a:buNone/>
            </a:pPr>
            <a:r>
              <a:rPr lang="en-US" altLang="ko-KR" dirty="0">
                <a:latin typeface="Franklin Gothic Book" charset="0"/>
                <a:ea typeface="굴림" charset="0"/>
                <a:cs typeface="굴림" charset="0"/>
              </a:rPr>
              <a:t>Boston Housing</a:t>
            </a:r>
          </a:p>
          <a:p>
            <a:pPr lvl="1" eaLnBrk="1" hangingPunct="1">
              <a:buFont typeface="Arial" charset="0"/>
              <a:buNone/>
            </a:pPr>
            <a:endParaRPr lang="en-US" altLang="ko-KR" dirty="0">
              <a:latin typeface="Franklin Gothic Book" charset="0"/>
              <a:ea typeface="굴림" charset="0"/>
              <a:cs typeface="굴림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altLang="ko-KR" dirty="0">
                <a:latin typeface="Franklin Gothic Book" charset="0"/>
                <a:ea typeface="굴림" charset="0"/>
                <a:cs typeface="굴림" charset="0"/>
              </a:rPr>
              <a:t>NOX vs. LSTAT</a:t>
            </a:r>
          </a:p>
          <a:p>
            <a:pPr eaLnBrk="1" hangingPunct="1">
              <a:buFont typeface="Arial" charset="0"/>
              <a:buNone/>
            </a:pPr>
            <a:r>
              <a:rPr lang="en-US" altLang="ko-KR" b="1" dirty="0">
                <a:solidFill>
                  <a:srgbClr val="C00000"/>
                </a:solidFill>
                <a:latin typeface="Franklin Gothic Book" charset="0"/>
                <a:ea typeface="굴림" charset="0"/>
                <a:cs typeface="굴림" charset="0"/>
              </a:rPr>
              <a:t>Red</a:t>
            </a:r>
            <a:r>
              <a:rPr lang="en-US" altLang="ko-KR" dirty="0">
                <a:latin typeface="Franklin Gothic Book" charset="0"/>
                <a:ea typeface="굴림" charset="0"/>
                <a:cs typeface="굴림" charset="0"/>
              </a:rPr>
              <a:t> = low median value</a:t>
            </a:r>
          </a:p>
          <a:p>
            <a:pPr eaLnBrk="1" hangingPunct="1">
              <a:buFont typeface="Arial" charset="0"/>
              <a:buNone/>
            </a:pPr>
            <a:r>
              <a:rPr lang="en-US" altLang="ko-KR" b="1" dirty="0">
                <a:solidFill>
                  <a:srgbClr val="0070C0"/>
                </a:solidFill>
                <a:latin typeface="Franklin Gothic Book" charset="0"/>
                <a:ea typeface="굴림" charset="0"/>
                <a:cs typeface="굴림" charset="0"/>
              </a:rPr>
              <a:t>Blue</a:t>
            </a:r>
            <a:r>
              <a:rPr lang="en-US" altLang="ko-KR" dirty="0">
                <a:latin typeface="Franklin Gothic Book" charset="0"/>
                <a:ea typeface="굴림" charset="0"/>
                <a:cs typeface="굴림" charset="0"/>
              </a:rPr>
              <a:t> = high median value</a:t>
            </a:r>
          </a:p>
        </p:txBody>
      </p:sp>
    </p:spTree>
    <p:extLst>
      <p:ext uri="{BB962C8B-B14F-4D97-AF65-F5344CB8AC3E}">
        <p14:creationId xmlns:p14="http://schemas.microsoft.com/office/powerpoint/2010/main" val="2832877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매트릭스 플롯</a:t>
            </a:r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(Matrix Plot)</a:t>
            </a:r>
          </a:p>
        </p:txBody>
      </p:sp>
      <p:sp>
        <p:nvSpPr>
          <p:cNvPr id="17412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latin typeface="Franklin Gothic Book" charset="0"/>
                <a:ea typeface="굴림" charset="0"/>
                <a:cs typeface="굴림" charset="0"/>
              </a:rPr>
              <a:t>각 변수 쌍에 대한 </a:t>
            </a:r>
            <a:r>
              <a:rPr lang="ko-KR" altLang="en-US" dirty="0" err="1">
                <a:latin typeface="Franklin Gothic Book" charset="0"/>
                <a:ea typeface="굴림" charset="0"/>
                <a:cs typeface="굴림" charset="0"/>
              </a:rPr>
              <a:t>산점도</a:t>
            </a:r>
            <a:r>
              <a:rPr lang="ko-KR" altLang="en-US" dirty="0">
                <a:latin typeface="Franklin Gothic Book" charset="0"/>
                <a:ea typeface="굴림" charset="0"/>
                <a:cs typeface="굴림" charset="0"/>
              </a:rPr>
              <a:t> 표현</a:t>
            </a:r>
            <a:endParaRPr lang="en-US" altLang="ko-KR" dirty="0">
              <a:latin typeface="Franklin Gothic Book" charset="0"/>
              <a:ea typeface="굴림" charset="0"/>
              <a:cs typeface="굴림" charset="0"/>
            </a:endParaRPr>
          </a:p>
          <a:p>
            <a:pPr marL="0" indent="0">
              <a:buNone/>
            </a:pPr>
            <a:endParaRPr lang="en-US" altLang="ko-KR" dirty="0">
              <a:latin typeface="Franklin Gothic Book" charset="0"/>
              <a:ea typeface="굴림" charset="0"/>
              <a:cs typeface="굴림" charset="0"/>
            </a:endParaRPr>
          </a:p>
          <a:p>
            <a:pPr marL="0" indent="0">
              <a:buNone/>
            </a:pPr>
            <a:r>
              <a:rPr lang="en-US" altLang="ko-KR" dirty="0">
                <a:latin typeface="Franklin Gothic Book" charset="0"/>
                <a:ea typeface="굴림" charset="0"/>
                <a:cs typeface="굴림" charset="0"/>
              </a:rPr>
              <a:t>Example: Boston Housing </a:t>
            </a:r>
            <a:r>
              <a:rPr lang="ko-KR" altLang="en-US" dirty="0">
                <a:latin typeface="Franklin Gothic Book" charset="0"/>
                <a:ea typeface="굴림" charset="0"/>
                <a:cs typeface="굴림" charset="0"/>
              </a:rPr>
              <a:t>데이터 내의 변수 간 </a:t>
            </a:r>
            <a:r>
              <a:rPr lang="ko-KR" altLang="en-US" dirty="0" err="1">
                <a:latin typeface="Franklin Gothic Book" charset="0"/>
                <a:ea typeface="굴림" charset="0"/>
                <a:cs typeface="굴림" charset="0"/>
              </a:rPr>
              <a:t>산점도</a:t>
            </a:r>
            <a:endParaRPr lang="en-US" altLang="ko-KR" dirty="0">
              <a:latin typeface="Franklin Gothic Book" charset="0"/>
              <a:ea typeface="굴림" charset="0"/>
              <a:cs typeface="굴림" charset="0"/>
            </a:endParaRPr>
          </a:p>
          <a:p>
            <a:pPr marL="0" indent="0">
              <a:buNone/>
            </a:pPr>
            <a:endParaRPr lang="en-US" altLang="ko-KR" dirty="0">
              <a:latin typeface="Franklin Gothic Book" charset="0"/>
              <a:ea typeface="굴림" charset="0"/>
              <a:cs typeface="굴림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</p:nvPr>
        </p:nvGraphicFramePr>
        <p:xfrm>
          <a:off x="3646488" y="1384300"/>
          <a:ext cx="3211512" cy="3165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47343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Log 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함수를 활용한 </a:t>
            </a:r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Rescaling(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재조정</a:t>
            </a:r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분포가 집중된 데이터</a:t>
            </a:r>
            <a:endParaRPr lang="en-US" dirty="0"/>
          </a:p>
        </p:txBody>
      </p:sp>
      <p:pic>
        <p:nvPicPr>
          <p:cNvPr id="1843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14" y="1150065"/>
            <a:ext cx="2764573" cy="1728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167595"/>
            <a:ext cx="2754306" cy="1728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8970" y="2903670"/>
            <a:ext cx="3212976" cy="17035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73217" y="4612355"/>
            <a:ext cx="1026243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75" dirty="0"/>
              <a:t>http://coronaboard.kr</a:t>
            </a:r>
            <a:endParaRPr lang="ko-KR" altLang="en-US" sz="675" dirty="0"/>
          </a:p>
        </p:txBody>
      </p:sp>
    </p:spTree>
    <p:extLst>
      <p:ext uri="{BB962C8B-B14F-4D97-AF65-F5344CB8AC3E}">
        <p14:creationId xmlns:p14="http://schemas.microsoft.com/office/powerpoint/2010/main" val="2881964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1661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Aggregation(</a:t>
            </a:r>
            <a:r>
              <a:rPr lang="ko-KR" altLang="en-US" sz="1661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집계</a:t>
            </a:r>
            <a:r>
              <a:rPr lang="en-US" altLang="ko-KR" sz="1661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)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483" name="Picture 2" descr="tmp65A1.tmp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28750"/>
            <a:ext cx="5070258" cy="305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143000" y="1128668"/>
            <a:ext cx="281679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Amtrak Ridership – Monthly Data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323262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1939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Aggregation – </a:t>
            </a:r>
            <a:r>
              <a:rPr lang="ko-KR" altLang="en-US" sz="1939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월별 평균 </a:t>
            </a:r>
            <a:endParaRPr lang="en-US" altLang="ko-KR" sz="1939" dirty="0">
              <a:effectLst>
                <a:outerShdw blurRad="38100" dist="38100" dir="2700000" algn="tl">
                  <a:srgbClr val="DDDDDD"/>
                </a:outerShdw>
              </a:effectLst>
              <a:latin typeface="Palatino Linotype" charset="0"/>
              <a:ea typeface="굴림" charset="0"/>
              <a:cs typeface="굴림" charset="0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1507" name="Picture 2" descr="tmp68BE.tmp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60148"/>
            <a:ext cx="5448300" cy="3569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1896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1939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Aggregation – </a:t>
            </a:r>
            <a:r>
              <a:rPr lang="ko-KR" altLang="en-US" sz="1939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연도별 평균</a:t>
            </a:r>
            <a:endParaRPr lang="en-US" altLang="ko-KR" sz="1939" dirty="0">
              <a:effectLst>
                <a:outerShdw blurRad="38100" dist="38100" dir="2700000" algn="tl">
                  <a:srgbClr val="DDDDDD"/>
                </a:outerShdw>
              </a:effectLst>
              <a:latin typeface="Palatino Linotype" charset="0"/>
              <a:ea typeface="굴림" charset="0"/>
              <a:cs typeface="굴림" charset="0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2530" name="Picture 2" descr="tmp88D9.tmp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24" y="1329612"/>
            <a:ext cx="5138328" cy="3278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013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1939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레이블을 포함한 </a:t>
            </a:r>
            <a:r>
              <a:rPr lang="ko-KR" altLang="en-US" sz="1939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산점도</a:t>
            </a:r>
            <a:endParaRPr lang="en-US" altLang="ko-KR" sz="1939" dirty="0">
              <a:effectLst>
                <a:outerShdw blurRad="38100" dist="38100" dir="2700000" algn="tl">
                  <a:srgbClr val="DDDDDD"/>
                </a:outerShdw>
              </a:effectLst>
              <a:latin typeface="Palatino Linotype" charset="0"/>
              <a:ea typeface="굴림" charset="0"/>
              <a:cs typeface="굴림" charset="0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355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9" y="1454209"/>
            <a:ext cx="5523653" cy="301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4425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2077"/>
              </a:lnSpc>
            </a:pPr>
            <a:r>
              <a:rPr lang="ko-KR" altLang="en-US" sz="1100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스케일링</a:t>
            </a:r>
            <a:r>
              <a:rPr lang="en-US" altLang="ko-KR" sz="1100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(Scaling):  Smaller markers, jittering, color contrast (Universal Bank; </a:t>
            </a:r>
            <a:r>
              <a:rPr lang="en-US" altLang="ko-KR" sz="1100" dirty="0">
                <a:solidFill>
                  <a:srgbClr val="C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red</a:t>
            </a:r>
            <a:r>
              <a:rPr lang="en-US" altLang="ko-KR" sz="1100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 = accept loan)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4579" name="Picture 2" descr="tmpD281.tmp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84" y="1383618"/>
            <a:ext cx="5130020" cy="3221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055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지터링</a:t>
            </a:r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(Jittering)	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latin typeface="Century Gothic" charset="0"/>
                <a:ea typeface="굴림" charset="0"/>
                <a:cs typeface="굴림" charset="0"/>
              </a:rPr>
              <a:t>마커에 약간의 노이즈를 더하여 움직임</a:t>
            </a:r>
            <a:endParaRPr lang="en-US" altLang="ko-KR" dirty="0">
              <a:latin typeface="Century Gothic" charset="0"/>
              <a:ea typeface="굴림" charset="0"/>
              <a:cs typeface="굴림" charset="0"/>
            </a:endParaRPr>
          </a:p>
          <a:p>
            <a:pPr eaLnBrk="1" hangingPunct="1"/>
            <a:endParaRPr lang="en-US" altLang="ko-KR" dirty="0">
              <a:latin typeface="Century Gothic" charset="0"/>
              <a:ea typeface="굴림" charset="0"/>
              <a:cs typeface="굴림" charset="0"/>
            </a:endParaRPr>
          </a:p>
          <a:p>
            <a:pPr eaLnBrk="1" hangingPunct="1"/>
            <a:r>
              <a:rPr lang="ko-KR" altLang="en-US" dirty="0">
                <a:latin typeface="Century Gothic" charset="0"/>
                <a:ea typeface="굴림" charset="0"/>
                <a:cs typeface="굴림" charset="0"/>
              </a:rPr>
              <a:t>더 많은 마커를 볼 수 있도록 데이터를 퍼뜨림</a:t>
            </a:r>
            <a:endParaRPr lang="en-US" altLang="ko-KR" dirty="0">
              <a:latin typeface="Century Gothic" charset="0"/>
              <a:ea typeface="굴림" charset="0"/>
              <a:cs typeface="굴림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994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1737" y="1654175"/>
            <a:ext cx="1914525" cy="2181225"/>
          </a:xfrm>
          <a:prstGeom prst="rect">
            <a:avLst/>
          </a:prstGeom>
        </p:spPr>
      </p:pic>
      <p:sp>
        <p:nvSpPr>
          <p:cNvPr id="4100" name="Footer Placeholder 2"/>
          <p:cNvSpPr>
            <a:spLocks noGrp="1"/>
          </p:cNvSpPr>
          <p:nvPr>
            <p:ph type="ftr" sz="quarter" idx="4294967295"/>
          </p:nvPr>
        </p:nvSpPr>
        <p:spPr bwMode="auto">
          <a:xfrm>
            <a:off x="4543425" y="4948238"/>
            <a:ext cx="2314575" cy="16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969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1pPr>
            <a:lvl2pPr marL="514363" indent="-197832" eaLnBrk="0" hangingPunct="0">
              <a:defRPr kumimoji="1" sz="969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2pPr>
            <a:lvl3pPr marL="791327" indent="-158266" eaLnBrk="0" hangingPunct="0">
              <a:defRPr kumimoji="1" sz="969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3pPr>
            <a:lvl4pPr marL="1107859" indent="-158266" eaLnBrk="0" hangingPunct="0">
              <a:defRPr kumimoji="1" sz="969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4pPr>
            <a:lvl5pPr marL="1424390" indent="-158266" eaLnBrk="0" hangingPunct="0">
              <a:defRPr kumimoji="1" sz="969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5pPr>
            <a:lvl6pPr marL="1740920" indent="-158266" eaLnBrk="0" fontAlgn="base" latinLnBrk="1" hangingPunct="0">
              <a:spcBef>
                <a:spcPct val="0"/>
              </a:spcBef>
              <a:spcAft>
                <a:spcPct val="0"/>
              </a:spcAft>
              <a:defRPr kumimoji="1" sz="969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6pPr>
            <a:lvl7pPr marL="2057452" indent="-158266" eaLnBrk="0" fontAlgn="base" latinLnBrk="1" hangingPunct="0">
              <a:spcBef>
                <a:spcPct val="0"/>
              </a:spcBef>
              <a:spcAft>
                <a:spcPct val="0"/>
              </a:spcAft>
              <a:defRPr kumimoji="1" sz="969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7pPr>
            <a:lvl8pPr marL="2373983" indent="-158266" eaLnBrk="0" fontAlgn="base" latinLnBrk="1" hangingPunct="0">
              <a:spcBef>
                <a:spcPct val="0"/>
              </a:spcBef>
              <a:spcAft>
                <a:spcPct val="0"/>
              </a:spcAft>
              <a:defRPr kumimoji="1" sz="969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8pPr>
            <a:lvl9pPr marL="2690513" indent="-158266" eaLnBrk="0" fontAlgn="base" latinLnBrk="1" hangingPunct="0">
              <a:spcBef>
                <a:spcPct val="0"/>
              </a:spcBef>
              <a:spcAft>
                <a:spcPct val="0"/>
              </a:spcAft>
              <a:defRPr kumimoji="1" sz="969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altLang="ko-KR" sz="831">
                <a:solidFill>
                  <a:schemeClr val="tx2"/>
                </a:solidFill>
                <a:cs typeface="Arial" charset="0"/>
              </a:rPr>
              <a:t>© Galit Shmueli and Peter Bruce 2010</a:t>
            </a:r>
          </a:p>
        </p:txBody>
      </p:sp>
      <p:sp>
        <p:nvSpPr>
          <p:cNvPr id="4102" name="TextBox 1"/>
          <p:cNvSpPr txBox="1">
            <a:spLocks noChangeArrowheads="1"/>
          </p:cNvSpPr>
          <p:nvPr/>
        </p:nvSpPr>
        <p:spPr bwMode="auto">
          <a:xfrm rot="-580377">
            <a:off x="321059" y="1332280"/>
            <a:ext cx="2182009" cy="241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9pPr>
          </a:lstStyle>
          <a:p>
            <a:pPr algn="ctr" latinLnBrk="0">
              <a:spcBef>
                <a:spcPct val="50000"/>
              </a:spcBef>
            </a:pPr>
            <a:r>
              <a:rPr lang="ko-KR" altLang="en-US" sz="969" dirty="0">
                <a:ea typeface="돋움체" charset="0"/>
                <a:cs typeface="돋움체" charset="0"/>
              </a:rPr>
              <a:t>한 장의 사진이 천 마디 말보다 낫다</a:t>
            </a:r>
            <a:r>
              <a:rPr lang="en-US" altLang="ko-KR" sz="969" dirty="0">
                <a:ea typeface="돋움체" charset="0"/>
                <a:cs typeface="돋움체" charset="0"/>
              </a:rPr>
              <a:t>.</a:t>
            </a:r>
            <a:endParaRPr lang="ko-KR" altLang="en-US" sz="969" dirty="0">
              <a:ea typeface="돋움체" charset="0"/>
              <a:cs typeface="돋움체" charset="0"/>
            </a:endParaRPr>
          </a:p>
        </p:txBody>
      </p:sp>
      <p:grpSp>
        <p:nvGrpSpPr>
          <p:cNvPr id="4098" name="그룹 2"/>
          <p:cNvGrpSpPr>
            <a:grpSpLocks/>
          </p:cNvGrpSpPr>
          <p:nvPr/>
        </p:nvGrpSpPr>
        <p:grpSpPr bwMode="auto">
          <a:xfrm>
            <a:off x="3645024" y="816886"/>
            <a:ext cx="2461022" cy="1927714"/>
            <a:chOff x="3286125" y="1509713"/>
            <a:chExt cx="5143500" cy="3838575"/>
          </a:xfrm>
        </p:grpSpPr>
        <p:pic>
          <p:nvPicPr>
            <p:cNvPr id="410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125" y="1509713"/>
              <a:ext cx="2571750" cy="383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7875" y="1509713"/>
              <a:ext cx="2571750" cy="383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5024" y="2949792"/>
            <a:ext cx="1034423" cy="124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22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1939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지터링을</a:t>
            </a:r>
            <a:r>
              <a:rPr lang="ko-KR" altLang="en-US" sz="1939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 적용하지 않은 </a:t>
            </a:r>
            <a:r>
              <a:rPr lang="ko-KR" altLang="en-US" sz="1939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산점도</a:t>
            </a:r>
            <a:r>
              <a:rPr lang="en-US" altLang="ko-KR" sz="1939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(</a:t>
            </a:r>
            <a:r>
              <a:rPr lang="ko-KR" altLang="en-US" sz="1939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비교용</a:t>
            </a:r>
            <a:r>
              <a:rPr lang="en-US" altLang="ko-KR" sz="1939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)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6627" name="Picture 2" descr="tmpD7A0.tmp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636" y="1574716"/>
            <a:ext cx="4980464" cy="3195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7927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1939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Parallel Coordinate Plot (Boston Housing)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651" name="TextBox 2"/>
          <p:cNvSpPr txBox="1">
            <a:spLocks noChangeArrowheads="1"/>
          </p:cNvSpPr>
          <p:nvPr/>
        </p:nvSpPr>
        <p:spPr bwMode="auto">
          <a:xfrm flipV="1">
            <a:off x="190500" y="4365382"/>
            <a:ext cx="5648325" cy="278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9pPr>
          </a:lstStyle>
          <a:p>
            <a:pPr algn="ctr" eaLnBrk="1" latinLnBrk="0" hangingPunct="1">
              <a:spcBef>
                <a:spcPct val="50000"/>
              </a:spcBef>
            </a:pPr>
            <a:r>
              <a:rPr lang="en-US" altLang="ko-KR" sz="485" b="1">
                <a:cs typeface="Arial" charset="0"/>
              </a:rPr>
              <a:t>Filter Settings</a:t>
            </a:r>
          </a:p>
          <a:p>
            <a:pPr algn="ctr" eaLnBrk="1" latinLnBrk="0" hangingPunct="1">
              <a:spcBef>
                <a:spcPct val="50000"/>
              </a:spcBef>
            </a:pPr>
            <a:r>
              <a:rPr lang="en-US" altLang="ko-KR" sz="485">
                <a:cs typeface="Arial" charset="0"/>
              </a:rPr>
              <a:t>-  CAT. MEDV: (1)</a:t>
            </a:r>
          </a:p>
        </p:txBody>
      </p:sp>
      <p:pic>
        <p:nvPicPr>
          <p:cNvPr id="27652" name="Picture 3" descr="tmpFD42.tmp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22" y="1524865"/>
            <a:ext cx="4636328" cy="2842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3" descr="tmp4AE6.tmp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33"/>
          <a:stretch>
            <a:fillRect/>
          </a:stretch>
        </p:blipFill>
        <p:spPr bwMode="auto">
          <a:xfrm>
            <a:off x="1135822" y="3319525"/>
            <a:ext cx="4636328" cy="146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Rectangle 5"/>
          <p:cNvSpPr>
            <a:spLocks noChangeArrowheads="1"/>
          </p:cNvSpPr>
          <p:nvPr/>
        </p:nvSpPr>
        <p:spPr bwMode="auto">
          <a:xfrm>
            <a:off x="214323" y="1524865"/>
            <a:ext cx="1106393" cy="262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latinLnBrk="0" hangingPunct="0">
              <a:spcBef>
                <a:spcPct val="50000"/>
              </a:spcBef>
            </a:pPr>
            <a:r>
              <a:rPr lang="en-US" altLang="ko-KR" sz="1108" b="1" dirty="0"/>
              <a:t>CATMEDV =1</a:t>
            </a:r>
            <a:endParaRPr lang="en-US" altLang="ko-KR" sz="1108" dirty="0"/>
          </a:p>
        </p:txBody>
      </p:sp>
      <p:sp>
        <p:nvSpPr>
          <p:cNvPr id="27655" name="Rectangle 6"/>
          <p:cNvSpPr>
            <a:spLocks noChangeArrowheads="1"/>
          </p:cNvSpPr>
          <p:nvPr/>
        </p:nvSpPr>
        <p:spPr bwMode="auto">
          <a:xfrm>
            <a:off x="214323" y="2895969"/>
            <a:ext cx="1106393" cy="262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latinLnBrk="0" hangingPunct="0">
              <a:spcBef>
                <a:spcPct val="50000"/>
              </a:spcBef>
            </a:pPr>
            <a:r>
              <a:rPr lang="en-US" altLang="ko-KR" sz="1108" b="1"/>
              <a:t>CATMEDV =0</a:t>
            </a:r>
            <a:endParaRPr lang="en-US" altLang="ko-KR" sz="1108"/>
          </a:p>
        </p:txBody>
      </p:sp>
    </p:spTree>
    <p:extLst>
      <p:ext uri="{BB962C8B-B14F-4D97-AF65-F5344CB8AC3E}">
        <p14:creationId xmlns:p14="http://schemas.microsoft.com/office/powerpoint/2010/main" val="3695156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ko-KR" sz="1200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Linked plot</a:t>
            </a:r>
          </a:p>
        </p:txBody>
      </p:sp>
      <p:pic>
        <p:nvPicPr>
          <p:cNvPr id="286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2" y="895350"/>
            <a:ext cx="5276255" cy="3698875"/>
          </a:xfrm>
        </p:spPr>
      </p:pic>
    </p:spTree>
    <p:extLst>
      <p:ext uri="{BB962C8B-B14F-4D97-AF65-F5344CB8AC3E}">
        <p14:creationId xmlns:p14="http://schemas.microsoft.com/office/powerpoint/2010/main" val="832412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5"/>
          <a:stretch>
            <a:fillRect/>
          </a:stretch>
        </p:blipFill>
        <p:spPr bwMode="auto">
          <a:xfrm>
            <a:off x="3581400" y="526712"/>
            <a:ext cx="3231653" cy="238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ko-KR" altLang="en-US" sz="1400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네트워크 그래프</a:t>
            </a:r>
            <a:r>
              <a:rPr lang="en-US" altLang="ko-KR" sz="1400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– eBay Auctions  </a:t>
            </a:r>
            <a:r>
              <a:rPr lang="ko-KR" altLang="en-US" sz="1400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데이터</a:t>
            </a:r>
            <a:r>
              <a:rPr lang="en-US" altLang="ko-KR" sz="1400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(</a:t>
            </a:r>
            <a:r>
              <a:rPr lang="ko-KR" altLang="en-US" sz="1400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좌</a:t>
            </a:r>
            <a:r>
              <a:rPr lang="en-US" altLang="ko-KR" sz="1400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: </a:t>
            </a:r>
            <a:r>
              <a:rPr lang="ko-KR" altLang="en-US" sz="1400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판매자</a:t>
            </a:r>
            <a:r>
              <a:rPr lang="en-US" altLang="ko-KR" sz="1400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, </a:t>
            </a:r>
            <a:r>
              <a:rPr lang="ko-KR" altLang="en-US" sz="1400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우</a:t>
            </a:r>
            <a:r>
              <a:rPr lang="en-US" altLang="ko-KR" sz="1400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: </a:t>
            </a:r>
            <a:r>
              <a:rPr lang="ko-KR" altLang="en-US" sz="1400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구매자</a:t>
            </a:r>
            <a:r>
              <a:rPr lang="en-US" altLang="ko-KR" sz="1400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)</a:t>
            </a:r>
          </a:p>
        </p:txBody>
      </p:sp>
      <p:sp>
        <p:nvSpPr>
          <p:cNvPr id="29700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b="1" dirty="0">
                <a:latin typeface="Franklin Gothic Book" charset="0"/>
                <a:ea typeface="굴림" charset="0"/>
                <a:cs typeface="굴림" charset="0"/>
              </a:rPr>
              <a:t>원의 크기</a:t>
            </a:r>
            <a:r>
              <a:rPr lang="en-US" altLang="ko-KR" b="1" dirty="0">
                <a:latin typeface="Franklin Gothic Book" charset="0"/>
                <a:ea typeface="굴림" charset="0"/>
                <a:cs typeface="굴림" charset="0"/>
              </a:rPr>
              <a:t> </a:t>
            </a:r>
            <a:r>
              <a:rPr lang="en-US" altLang="ko-KR" dirty="0">
                <a:latin typeface="Franklin Gothic Book" charset="0"/>
                <a:ea typeface="굴림" charset="0"/>
                <a:cs typeface="굴림" charset="0"/>
              </a:rPr>
              <a:t>= </a:t>
            </a:r>
            <a:r>
              <a:rPr lang="ko-KR" altLang="en-US" dirty="0">
                <a:latin typeface="Franklin Gothic Book" charset="0"/>
                <a:ea typeface="굴림" charset="0"/>
                <a:cs typeface="굴림" charset="0"/>
              </a:rPr>
              <a:t>각 노드에 대한 거래 수</a:t>
            </a:r>
            <a:endParaRPr lang="en-US" altLang="ko-KR" dirty="0">
              <a:latin typeface="Franklin Gothic Book" charset="0"/>
              <a:ea typeface="굴림" charset="0"/>
              <a:cs typeface="굴림" charset="0"/>
            </a:endParaRPr>
          </a:p>
          <a:p>
            <a:pPr marL="0" indent="0">
              <a:buNone/>
            </a:pPr>
            <a:endParaRPr lang="en-US" altLang="ko-KR" b="1" dirty="0">
              <a:latin typeface="Franklin Gothic Book" charset="0"/>
              <a:ea typeface="굴림" charset="0"/>
              <a:cs typeface="굴림" charset="0"/>
            </a:endParaRPr>
          </a:p>
          <a:p>
            <a:pPr marL="0" indent="0">
              <a:buNone/>
            </a:pPr>
            <a:r>
              <a:rPr lang="ko-KR" altLang="en-US" b="1" dirty="0">
                <a:latin typeface="Franklin Gothic Book" charset="0"/>
                <a:ea typeface="굴림" charset="0"/>
                <a:cs typeface="굴림" charset="0"/>
              </a:rPr>
              <a:t>선 두께</a:t>
            </a:r>
            <a:r>
              <a:rPr lang="en-US" altLang="ko-KR" b="1" dirty="0">
                <a:latin typeface="Franklin Gothic Book" charset="0"/>
                <a:ea typeface="굴림" charset="0"/>
                <a:cs typeface="굴림" charset="0"/>
              </a:rPr>
              <a:t>= </a:t>
            </a:r>
            <a:r>
              <a:rPr lang="ko-KR" altLang="en-US" dirty="0">
                <a:latin typeface="Franklin Gothic Book" charset="0"/>
                <a:ea typeface="굴림" charset="0"/>
                <a:cs typeface="굴림" charset="0"/>
              </a:rPr>
              <a:t>구매자 </a:t>
            </a:r>
            <a:r>
              <a:rPr lang="en-US" altLang="ko-KR" dirty="0">
                <a:latin typeface="Franklin Gothic Book" charset="0"/>
                <a:ea typeface="굴림" charset="0"/>
                <a:cs typeface="굴림" charset="0"/>
              </a:rPr>
              <a:t>– </a:t>
            </a:r>
            <a:r>
              <a:rPr lang="ko-KR" altLang="en-US" dirty="0">
                <a:latin typeface="Franklin Gothic Book" charset="0"/>
                <a:ea typeface="굴림" charset="0"/>
                <a:cs typeface="굴림" charset="0"/>
              </a:rPr>
              <a:t>판매자 쌍에 대한 경매 수</a:t>
            </a:r>
            <a:endParaRPr lang="en-US" altLang="ko-KR" dirty="0">
              <a:latin typeface="Franklin Gothic Book" charset="0"/>
              <a:ea typeface="굴림" charset="0"/>
              <a:cs typeface="굴림" charset="0"/>
            </a:endParaRPr>
          </a:p>
          <a:p>
            <a:pPr marL="0" indent="0">
              <a:buNone/>
            </a:pPr>
            <a:endParaRPr lang="en-US" altLang="ko-KR" b="1" dirty="0">
              <a:latin typeface="Franklin Gothic Book" charset="0"/>
              <a:ea typeface="굴림" charset="0"/>
              <a:cs typeface="굴림" charset="0"/>
            </a:endParaRPr>
          </a:p>
          <a:p>
            <a:pPr marL="0" indent="0">
              <a:buNone/>
            </a:pPr>
            <a:endParaRPr lang="en-US" altLang="ko-KR" b="1" dirty="0">
              <a:latin typeface="Franklin Gothic Book" charset="0"/>
              <a:ea typeface="굴림" charset="0"/>
              <a:cs typeface="굴림" charset="0"/>
            </a:endParaRPr>
          </a:p>
          <a:p>
            <a:pPr marL="0" indent="0">
              <a:buNone/>
            </a:pPr>
            <a:endParaRPr lang="en-US" altLang="ko-KR" b="1" dirty="0">
              <a:latin typeface="Franklin Gothic Book" charset="0"/>
              <a:ea typeface="굴림" charset="0"/>
              <a:cs typeface="굴림" charset="0"/>
            </a:endParaRPr>
          </a:p>
          <a:p>
            <a:pPr marL="0" indent="0">
              <a:buNone/>
            </a:pPr>
            <a:r>
              <a:rPr lang="ko-KR" altLang="en-US" b="1" dirty="0">
                <a:latin typeface="Franklin Gothic Book" charset="0"/>
                <a:ea typeface="굴림" charset="0"/>
                <a:cs typeface="굴림" charset="0"/>
              </a:rPr>
              <a:t>화살표</a:t>
            </a:r>
            <a:r>
              <a:rPr lang="en-US" altLang="ko-KR" b="1" dirty="0">
                <a:latin typeface="Franklin Gothic Book" charset="0"/>
                <a:ea typeface="굴림" charset="0"/>
                <a:cs typeface="굴림" charset="0"/>
              </a:rPr>
              <a:t>: </a:t>
            </a:r>
            <a:r>
              <a:rPr lang="ko-KR" altLang="en-US" b="1" dirty="0">
                <a:latin typeface="Franklin Gothic Book" charset="0"/>
                <a:ea typeface="굴림" charset="0"/>
                <a:cs typeface="굴림" charset="0"/>
              </a:rPr>
              <a:t>구매자에서 판매자를 가리킴</a:t>
            </a:r>
            <a:endParaRPr lang="en-US" altLang="ko-KR" dirty="0">
              <a:latin typeface="Franklin Gothic Book" charset="0"/>
              <a:ea typeface="굴림" charset="0"/>
              <a:cs typeface="굴림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209800" y="2647950"/>
            <a:ext cx="4533901" cy="1880088"/>
            <a:chOff x="76200" y="1951892"/>
            <a:chExt cx="8915401" cy="4085492"/>
          </a:xfrm>
        </p:grpSpPr>
        <p:sp>
          <p:nvSpPr>
            <p:cNvPr id="5" name="TextBox 5"/>
            <p:cNvSpPr txBox="1">
              <a:spLocks noChangeArrowheads="1"/>
            </p:cNvSpPr>
            <p:nvPr/>
          </p:nvSpPr>
          <p:spPr bwMode="auto">
            <a:xfrm>
              <a:off x="76200" y="2455983"/>
              <a:ext cx="2362200" cy="353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Arial" charset="0"/>
                  <a:ea typeface="굴림" charset="0"/>
                  <a:cs typeface="굴림" charset="0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Arial" charset="0"/>
                  <a:ea typeface="굴림" charset="0"/>
                  <a:cs typeface="굴림" charset="0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Arial" charset="0"/>
                  <a:ea typeface="굴림" charset="0"/>
                  <a:cs typeface="굴림" charset="0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Arial" charset="0"/>
                  <a:ea typeface="굴림" charset="0"/>
                  <a:cs typeface="굴림" charset="0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Arial" charset="0"/>
                  <a:ea typeface="굴림" charset="0"/>
                  <a:cs typeface="굴림" charset="0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굴림" charset="0"/>
                  <a:cs typeface="굴림" charset="0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굴림" charset="0"/>
                  <a:cs typeface="굴림" charset="0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굴림" charset="0"/>
                  <a:cs typeface="굴림" charset="0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charset="0"/>
                  <a:ea typeface="굴림" charset="0"/>
                  <a:cs typeface="굴림" charset="0"/>
                </a:defRPr>
              </a:lvl9pPr>
            </a:lstStyle>
            <a:p>
              <a:pPr algn="ctr" eaLnBrk="1" latinLnBrk="0" hangingPunct="1">
                <a:spcBef>
                  <a:spcPct val="50000"/>
                </a:spcBef>
              </a:pPr>
              <a:r>
                <a:rPr lang="ko-KR" altLang="en-US" sz="1050" dirty="0">
                  <a:latin typeface="Franklin Gothic Book" charset="0"/>
                  <a:cs typeface="Arial" charset="0"/>
                </a:rPr>
                <a:t>사각형 크기</a:t>
              </a:r>
              <a:r>
                <a:rPr lang="en-US" altLang="ko-KR" sz="1050" dirty="0">
                  <a:latin typeface="Franklin Gothic Book" charset="0"/>
                  <a:cs typeface="Arial" charset="0"/>
                </a:rPr>
                <a:t> =  </a:t>
              </a:r>
              <a:r>
                <a:rPr lang="ko-KR" altLang="en-US" sz="1050" dirty="0">
                  <a:latin typeface="Franklin Gothic Book" charset="0"/>
                  <a:cs typeface="Arial" charset="0"/>
                </a:rPr>
                <a:t>평균 종가</a:t>
              </a:r>
              <a:endParaRPr lang="en-US" altLang="ko-KR" sz="1050" dirty="0">
                <a:latin typeface="Franklin Gothic Book" charset="0"/>
                <a:cs typeface="Arial" charset="0"/>
              </a:endParaRPr>
            </a:p>
            <a:p>
              <a:pPr algn="ctr" eaLnBrk="1" latinLnBrk="0" hangingPunct="1">
                <a:spcBef>
                  <a:spcPct val="50000"/>
                </a:spcBef>
              </a:pPr>
              <a:r>
                <a:rPr lang="en-US" altLang="ko-KR" sz="1050" dirty="0">
                  <a:latin typeface="Franklin Gothic Book" charset="0"/>
                  <a:cs typeface="Arial" charset="0"/>
                </a:rPr>
                <a:t>(</a:t>
              </a:r>
              <a:r>
                <a:rPr lang="ko-KR" altLang="en-US" sz="1050" dirty="0">
                  <a:latin typeface="Franklin Gothic Book" charset="0"/>
                  <a:cs typeface="Arial" charset="0"/>
                </a:rPr>
                <a:t>물품의 가치</a:t>
              </a:r>
              <a:r>
                <a:rPr lang="en-US" altLang="ko-KR" sz="1050" dirty="0">
                  <a:latin typeface="Franklin Gothic Book" charset="0"/>
                  <a:cs typeface="Arial" charset="0"/>
                </a:rPr>
                <a:t>)</a:t>
              </a:r>
            </a:p>
            <a:p>
              <a:pPr algn="ctr" eaLnBrk="1" latinLnBrk="0" hangingPunct="1">
                <a:spcBef>
                  <a:spcPct val="50000"/>
                </a:spcBef>
              </a:pPr>
              <a:endParaRPr lang="en-US" altLang="ko-KR" sz="1050" dirty="0">
                <a:latin typeface="Franklin Gothic Book" charset="0"/>
                <a:cs typeface="Arial" charset="0"/>
              </a:endParaRPr>
            </a:p>
            <a:p>
              <a:pPr algn="ctr" eaLnBrk="1" latinLnBrk="0" hangingPunct="1">
                <a:spcBef>
                  <a:spcPct val="50000"/>
                </a:spcBef>
              </a:pPr>
              <a:r>
                <a:rPr lang="ko-KR" altLang="en-US" sz="1050" dirty="0">
                  <a:latin typeface="Franklin Gothic Book" charset="0"/>
                  <a:cs typeface="Arial" charset="0"/>
                </a:rPr>
                <a:t>색상</a:t>
              </a:r>
              <a:r>
                <a:rPr lang="en-US" altLang="ko-KR" sz="1050" dirty="0">
                  <a:latin typeface="Franklin Gothic Book" charset="0"/>
                  <a:cs typeface="Arial" charset="0"/>
                </a:rPr>
                <a:t> = </a:t>
              </a:r>
              <a:r>
                <a:rPr lang="ko-KR" altLang="en-US" sz="1050" dirty="0">
                  <a:latin typeface="Franklin Gothic Book" charset="0"/>
                  <a:cs typeface="Arial" charset="0"/>
                </a:rPr>
                <a:t>부정적 피드백이 있는 판매자 비율</a:t>
              </a:r>
              <a:r>
                <a:rPr lang="en-US" altLang="ko-KR" sz="1050" dirty="0">
                  <a:latin typeface="Franklin Gothic Book" charset="0"/>
                  <a:cs typeface="Arial" charset="0"/>
                </a:rPr>
                <a:t>(%) (darker=more)</a:t>
              </a:r>
            </a:p>
          </p:txBody>
        </p:sp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7114" y="1951892"/>
              <a:ext cx="6694487" cy="4085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0377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1746" name="Picture 1" descr="tmpD8F.tmp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808" y="1761661"/>
            <a:ext cx="4325327" cy="292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42900" y="836735"/>
            <a:ext cx="6172200" cy="791308"/>
          </a:xfrm>
          <a:prstGeom prst="rect">
            <a:avLst/>
          </a:prstGeom>
        </p:spPr>
        <p:txBody>
          <a:bodyPr/>
          <a:lstStyle>
            <a:lvl1pPr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9pPr>
          </a:lstStyle>
          <a:p>
            <a:pPr algn="ctr" latinLnBrk="0">
              <a:spcBef>
                <a:spcPct val="50000"/>
              </a:spcBef>
            </a:pPr>
            <a:r>
              <a:rPr lang="en-US" altLang="ko-KR" sz="2400" dirty="0">
                <a:latin typeface="Century Gothic" charset="0"/>
              </a:rPr>
              <a:t>Map Chart </a:t>
            </a:r>
          </a:p>
          <a:p>
            <a:pPr algn="ctr" latinLnBrk="0">
              <a:spcBef>
                <a:spcPct val="50000"/>
              </a:spcBef>
            </a:pPr>
            <a:r>
              <a:rPr lang="en-US" altLang="ko-KR" sz="1600" dirty="0">
                <a:latin typeface="Century Gothic" charset="0"/>
              </a:rPr>
              <a:t>(Comparing countries’ well-being with GDP)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1450" y="2360735"/>
            <a:ext cx="205740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latinLnBrk="0" hangingPunct="0">
              <a:spcBef>
                <a:spcPct val="50000"/>
              </a:spcBef>
              <a:defRPr/>
            </a:pPr>
            <a:r>
              <a:rPr lang="en-US" sz="1200" dirty="0">
                <a:latin typeface="+mj-lt"/>
                <a:ea typeface="돋움체" pitchFamily="49" charset="-127"/>
              </a:rPr>
              <a:t>Darker = higher value</a:t>
            </a:r>
          </a:p>
        </p:txBody>
      </p:sp>
    </p:spTree>
    <p:extLst>
      <p:ext uri="{BB962C8B-B14F-4D97-AF65-F5344CB8AC3E}">
        <p14:creationId xmlns:p14="http://schemas.microsoft.com/office/powerpoint/2010/main" val="27718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HY중고딕" charset="0"/>
                <a:cs typeface="HY중고딕" charset="0"/>
              </a:rPr>
              <a:t>wordle</a:t>
            </a:r>
            <a:endParaRPr lang="ko-KR" altLang="en-US">
              <a:effectLst>
                <a:outerShdw blurRad="38100" dist="38100" dir="2700000" algn="tl">
                  <a:srgbClr val="DDDDDD"/>
                </a:outerShdw>
              </a:effectLst>
              <a:latin typeface="Palatino Linotype" charset="0"/>
              <a:ea typeface="HY중고딕" charset="0"/>
              <a:cs typeface="HY중고딕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26" y="1249567"/>
            <a:ext cx="5158131" cy="3109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550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52" y="554265"/>
            <a:ext cx="2711509" cy="18601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128" y="1957054"/>
            <a:ext cx="4166321" cy="268588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12938" y="2496855"/>
            <a:ext cx="2464578" cy="915373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97832" indent="-197832">
              <a:buFont typeface="Arial" panose="020B0604020202020204" pitchFamily="34" charset="0"/>
              <a:buChar char="•"/>
            </a:pPr>
            <a:r>
              <a:rPr lang="ko-KR" altLang="en-US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조사 기간 </a:t>
            </a:r>
            <a:r>
              <a:rPr lang="en-US" altLang="ko-KR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: 17.01.01 – 17.11.30 </a:t>
            </a:r>
            <a:r>
              <a:rPr lang="ko-KR" altLang="en-US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뉴스 기사 대상</a:t>
            </a:r>
            <a:endParaRPr lang="en-US" altLang="ko-KR" sz="692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ea typeface="나눔스퀘어" panose="020B0600000101010101" pitchFamily="50" charset="-127"/>
            </a:endParaRPr>
          </a:p>
          <a:p>
            <a:pPr marL="197832" indent="-197832">
              <a:buFont typeface="Arial" panose="020B0604020202020204" pitchFamily="34" charset="0"/>
              <a:buChar char="•"/>
            </a:pPr>
            <a:r>
              <a:rPr lang="ko-KR" altLang="en-US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주요 이슈</a:t>
            </a:r>
            <a:br>
              <a:rPr lang="en-US" altLang="ko-KR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</a:br>
            <a:r>
              <a:rPr lang="en-US" altLang="ko-KR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1. </a:t>
            </a:r>
            <a:r>
              <a:rPr lang="ko-KR" altLang="en-US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살인 불개미 발견 </a:t>
            </a:r>
            <a:r>
              <a:rPr lang="en-US" altLang="ko-KR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( </a:t>
            </a:r>
            <a:r>
              <a:rPr lang="ko-KR" altLang="en-US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불개미</a:t>
            </a:r>
            <a:r>
              <a:rPr lang="en-US" altLang="ko-KR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발견</a:t>
            </a:r>
            <a:r>
              <a:rPr lang="en-US" altLang="ko-KR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안전</a:t>
            </a:r>
            <a:r>
              <a:rPr lang="en-US" altLang="ko-KR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부두</a:t>
            </a:r>
            <a:r>
              <a:rPr lang="en-US" altLang="ko-KR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)</a:t>
            </a:r>
            <a:br>
              <a:rPr lang="en-US" altLang="ko-KR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</a:br>
            <a:r>
              <a:rPr lang="en-US" altLang="ko-KR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2. </a:t>
            </a:r>
            <a:r>
              <a:rPr lang="ko-KR" altLang="en-US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물동량 </a:t>
            </a:r>
            <a:r>
              <a:rPr lang="en-US" altLang="ko-KR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2000</a:t>
            </a:r>
            <a:r>
              <a:rPr lang="ko-KR" altLang="en-US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만</a:t>
            </a:r>
            <a:r>
              <a:rPr lang="en-US" altLang="ko-KR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TEU </a:t>
            </a:r>
            <a:r>
              <a:rPr lang="ko-KR" altLang="en-US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기대 </a:t>
            </a:r>
            <a:r>
              <a:rPr lang="en-US" altLang="ko-KR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(</a:t>
            </a:r>
            <a:r>
              <a:rPr lang="ko-KR" altLang="en-US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물동량</a:t>
            </a:r>
            <a:r>
              <a:rPr lang="en-US" altLang="ko-KR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컨테이너</a:t>
            </a:r>
            <a:r>
              <a:rPr lang="en-US" altLang="ko-KR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처리</a:t>
            </a:r>
            <a:r>
              <a:rPr lang="en-US" altLang="ko-KR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,</a:t>
            </a:r>
            <a:r>
              <a:rPr lang="ko-KR" altLang="en-US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증가</a:t>
            </a:r>
            <a:r>
              <a:rPr lang="en-US" altLang="ko-KR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)</a:t>
            </a:r>
            <a:br>
              <a:rPr lang="en-US" altLang="ko-KR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</a:br>
            <a:r>
              <a:rPr lang="en-US" altLang="ko-KR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3. </a:t>
            </a:r>
            <a:r>
              <a:rPr lang="ko-KR" altLang="en-US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사드 보복에 따른 크루즈 이용객 급감 대책 마련 필요</a:t>
            </a:r>
            <a:r>
              <a:rPr lang="en-US" altLang="ko-KR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+</a:t>
            </a:r>
            <a:br>
              <a:rPr lang="en-US" altLang="ko-KR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</a:br>
            <a:r>
              <a:rPr lang="ko-KR" altLang="en-US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크루즈 관광 활성화  </a:t>
            </a:r>
            <a:r>
              <a:rPr lang="en-US" altLang="ko-KR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(</a:t>
            </a:r>
            <a:r>
              <a:rPr lang="ko-KR" altLang="en-US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여객터미널</a:t>
            </a:r>
            <a:r>
              <a:rPr lang="en-US" altLang="ko-KR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크루즈</a:t>
            </a:r>
            <a:r>
              <a:rPr lang="en-US" altLang="ko-KR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692" dirty="0" err="1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북항</a:t>
            </a:r>
            <a:r>
              <a:rPr lang="en-US" altLang="ko-KR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)</a:t>
            </a:r>
            <a:br>
              <a:rPr lang="en-US" altLang="ko-KR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</a:br>
            <a:r>
              <a:rPr lang="ko-KR" altLang="en-US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기타 </a:t>
            </a:r>
            <a:r>
              <a:rPr lang="en-US" altLang="ko-KR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: </a:t>
            </a:r>
            <a:r>
              <a:rPr lang="ko-KR" altLang="en-US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채용비리</a:t>
            </a:r>
            <a:r>
              <a:rPr lang="en-US" altLang="ko-KR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해수 온천</a:t>
            </a:r>
            <a:r>
              <a:rPr lang="en-US" altLang="ko-KR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, </a:t>
            </a:r>
            <a:r>
              <a:rPr lang="ko-KR" altLang="en-US" sz="692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ea typeface="나눔스퀘어" panose="020B0600000101010101" pitchFamily="50" charset="-127"/>
              </a:rPr>
              <a:t>한진해운 파산 여파 </a:t>
            </a:r>
          </a:p>
        </p:txBody>
      </p:sp>
    </p:spTree>
    <p:extLst>
      <p:ext uri="{BB962C8B-B14F-4D97-AF65-F5344CB8AC3E}">
        <p14:creationId xmlns:p14="http://schemas.microsoft.com/office/powerpoint/2010/main" val="315528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32" b="-1732"/>
          <a:stretch>
            <a:fillRect/>
          </a:stretch>
        </p:blipFill>
        <p:spPr bwMode="auto">
          <a:xfrm>
            <a:off x="342900" y="1126516"/>
            <a:ext cx="6172200" cy="331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52" y="1175903"/>
            <a:ext cx="6170148" cy="319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7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내용 개체 틀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4543425" y="4948238"/>
            <a:ext cx="2314575" cy="165100"/>
          </a:xfrm>
          <a:prstGeom prst="rect">
            <a:avLst/>
          </a:prstGeom>
        </p:spPr>
        <p:txBody>
          <a:bodyPr rtlCol="0"/>
          <a:lstStyle/>
          <a:p>
            <a:pPr>
              <a:defRPr/>
            </a:pPr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  <a:ea typeface="돋움체" pitchFamily="49" charset="-127"/>
                <a:cs typeface="+mn-cs"/>
              </a:rPr>
              <a:t>hrbae@pusan.ac.kr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30" y="1177071"/>
            <a:ext cx="5954315" cy="3288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296467" y="1126516"/>
            <a:ext cx="864394" cy="796802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0" latinLnBrk="0" hangingPunct="0">
              <a:spcBef>
                <a:spcPct val="50000"/>
              </a:spcBef>
            </a:pPr>
            <a:endParaRPr lang="en-US" altLang="ko-KR" sz="1247">
              <a:solidFill>
                <a:srgbClr val="FFFFFF"/>
              </a:solidFill>
              <a:latin typeface="Palatino Linotype" charset="0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410767" y="1824404"/>
            <a:ext cx="864394" cy="796803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0" latinLnBrk="0" hangingPunct="0">
              <a:spcBef>
                <a:spcPct val="50000"/>
              </a:spcBef>
            </a:pPr>
            <a:endParaRPr lang="en-US" altLang="ko-KR" sz="1247">
              <a:solidFill>
                <a:srgbClr val="FFFFFF"/>
              </a:solidFill>
              <a:latin typeface="Palatino Linotype" charset="0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837011" y="2422281"/>
            <a:ext cx="864394" cy="797902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0" latinLnBrk="0" hangingPunct="0">
              <a:spcBef>
                <a:spcPct val="50000"/>
              </a:spcBef>
            </a:pPr>
            <a:endParaRPr lang="en-US" altLang="ko-KR" sz="1247">
              <a:solidFill>
                <a:srgbClr val="FFFFFF"/>
              </a:solidFill>
              <a:latin typeface="Palatino Linotype" charset="0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1916907" y="2372826"/>
            <a:ext cx="864394" cy="796802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0" latinLnBrk="0" hangingPunct="0">
              <a:spcBef>
                <a:spcPct val="50000"/>
              </a:spcBef>
            </a:pPr>
            <a:endParaRPr lang="en-US" altLang="ko-KR" sz="1247">
              <a:solidFill>
                <a:srgbClr val="FFFFFF"/>
              </a:solidFill>
              <a:latin typeface="Palatino Linotype" charset="0"/>
            </a:endParaRP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2349105" y="3070714"/>
            <a:ext cx="864394" cy="796803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0" latinLnBrk="0" hangingPunct="0">
              <a:spcBef>
                <a:spcPct val="50000"/>
              </a:spcBef>
            </a:pPr>
            <a:endParaRPr lang="en-US" altLang="ko-KR" sz="1247">
              <a:solidFill>
                <a:srgbClr val="FFFFFF"/>
              </a:solidFill>
              <a:latin typeface="Palatino Linotype" charset="0"/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3158730" y="1524368"/>
            <a:ext cx="864394" cy="797902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0" latinLnBrk="0" hangingPunct="0">
              <a:spcBef>
                <a:spcPct val="50000"/>
              </a:spcBef>
            </a:pPr>
            <a:endParaRPr lang="en-US" altLang="ko-KR" sz="1247">
              <a:solidFill>
                <a:srgbClr val="FFFFFF"/>
              </a:solidFill>
              <a:latin typeface="Palatino Linotype" charset="0"/>
            </a:endParaRP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3590926" y="2222256"/>
            <a:ext cx="864394" cy="797902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0" latinLnBrk="0" hangingPunct="0">
              <a:spcBef>
                <a:spcPct val="50000"/>
              </a:spcBef>
            </a:pPr>
            <a:endParaRPr lang="en-US" altLang="ko-KR" sz="1247">
              <a:solidFill>
                <a:srgbClr val="FFFFFF"/>
              </a:solidFill>
              <a:latin typeface="Palatino Linotype" charset="0"/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4670823" y="1275986"/>
            <a:ext cx="864394" cy="796802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0" latinLnBrk="0" hangingPunct="0">
              <a:spcBef>
                <a:spcPct val="50000"/>
              </a:spcBef>
            </a:pPr>
            <a:endParaRPr lang="en-US" altLang="ko-KR" sz="1247">
              <a:solidFill>
                <a:srgbClr val="FFFFFF"/>
              </a:solidFill>
              <a:latin typeface="Palatino Linotype" charset="0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5049442" y="2023332"/>
            <a:ext cx="864394" cy="797902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0" latinLnBrk="0" hangingPunct="0">
              <a:spcBef>
                <a:spcPct val="50000"/>
              </a:spcBef>
            </a:pPr>
            <a:endParaRPr lang="en-US" altLang="ko-KR" sz="1247">
              <a:solidFill>
                <a:srgbClr val="FFFFFF"/>
              </a:solidFill>
              <a:latin typeface="Palatino Linotyp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761" y="627534"/>
            <a:ext cx="1754270" cy="1649880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070267"/>
            <a:ext cx="1619250" cy="1644161"/>
          </a:xfrm>
          <a:prstGeom prst="rect">
            <a:avLst/>
          </a:prstGeom>
          <a:ln>
            <a:solidFill>
              <a:srgbClr val="0000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7073" y="2422282"/>
            <a:ext cx="607859" cy="22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9pPr>
          </a:lstStyle>
          <a:p>
            <a:pPr algn="ctr" eaLnBrk="1" latinLnBrk="0" hangingPunct="1">
              <a:spcBef>
                <a:spcPct val="50000"/>
              </a:spcBef>
            </a:pPr>
            <a:r>
              <a:rPr lang="ko-KR" altLang="en-US" sz="831">
                <a:latin typeface="굴림" charset="0"/>
              </a:rPr>
              <a:t>흐믓하다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253536" y="2821233"/>
            <a:ext cx="925253" cy="22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9pPr>
          </a:lstStyle>
          <a:p>
            <a:pPr algn="ctr" eaLnBrk="1" latinLnBrk="0" hangingPunct="1">
              <a:spcBef>
                <a:spcPct val="50000"/>
              </a:spcBef>
            </a:pPr>
            <a:r>
              <a:rPr lang="ko-KR" altLang="en-US" sz="831">
                <a:latin typeface="굴림" charset="0"/>
              </a:rPr>
              <a:t>스타일리쉬하다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096412" y="3568579"/>
            <a:ext cx="502061" cy="22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9pPr>
          </a:lstStyle>
          <a:p>
            <a:pPr algn="ctr" eaLnBrk="1" latinLnBrk="0" hangingPunct="1">
              <a:spcBef>
                <a:spcPct val="50000"/>
              </a:spcBef>
            </a:pPr>
            <a:r>
              <a:rPr lang="ko-KR" altLang="en-US" sz="831">
                <a:latin typeface="굴림" charset="0"/>
              </a:rPr>
              <a:t>부럽다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3528609" y="1325441"/>
            <a:ext cx="502061" cy="22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9pPr>
          </a:lstStyle>
          <a:p>
            <a:pPr algn="ctr" eaLnBrk="1" latinLnBrk="0" hangingPunct="1">
              <a:spcBef>
                <a:spcPct val="50000"/>
              </a:spcBef>
            </a:pPr>
            <a:r>
              <a:rPr lang="ko-KR" altLang="en-US" sz="831">
                <a:latin typeface="굴림" charset="0"/>
              </a:rPr>
              <a:t>쿨하다</a:t>
            </a:r>
          </a:p>
        </p:txBody>
      </p:sp>
    </p:spTree>
    <p:extLst>
      <p:ext uri="{BB962C8B-B14F-4D97-AF65-F5344CB8AC3E}">
        <p14:creationId xmlns:p14="http://schemas.microsoft.com/office/powerpoint/2010/main" val="309978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5" grpId="0"/>
      <p:bldP spid="17" grpId="0"/>
      <p:bldP spid="18" grpId="0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HY중고딕" charset="0"/>
                <a:cs typeface="HY중고딕" charset="0"/>
              </a:rPr>
              <a:t>LineUp</a:t>
            </a:r>
            <a:endParaRPr lang="ko-KR" altLang="en-US">
              <a:effectLst>
                <a:outerShdw blurRad="38100" dist="38100" dir="2700000" algn="tl">
                  <a:srgbClr val="DDDDDD"/>
                </a:outerShdw>
              </a:effectLst>
              <a:latin typeface="Palatino Linotype" charset="0"/>
              <a:ea typeface="HY중고딕" charset="0"/>
              <a:cs typeface="HY중고딕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584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0" y="1329612"/>
            <a:ext cx="6257218" cy="2928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392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탐색적 데이터 분석</a:t>
            </a:r>
            <a:r>
              <a:rPr lang="en-US" altLang="ko-KR" dirty="0"/>
              <a:t>(Explorative Data Analysis, EDA)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097" y="843558"/>
            <a:ext cx="2222264" cy="166987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4226" y="897564"/>
            <a:ext cx="32403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5731" indent="-135731" fontAlgn="base">
              <a:buFont typeface="+mj-lt"/>
              <a:buAutoNum type="arabicPeriod"/>
            </a:pPr>
            <a:r>
              <a:rPr lang="ko-KR" altLang="en-US" sz="1200" b="1" dirty="0">
                <a:solidFill>
                  <a:srgbClr val="A67C52"/>
                </a:solidFill>
                <a:latin typeface="Helvetica" panose="020B0604020202020204" pitchFamily="34" charset="0"/>
              </a:rPr>
              <a:t>예상되는 관계가 </a:t>
            </a:r>
            <a:r>
              <a:rPr lang="ko-KR" altLang="en-US" sz="1200" dirty="0">
                <a:solidFill>
                  <a:srgbClr val="333333"/>
                </a:solidFill>
                <a:latin typeface="Helvetica" panose="020B0604020202020204" pitchFamily="34" charset="0"/>
              </a:rPr>
              <a:t>데이터에 실재로 존재하는지 확인하고</a:t>
            </a:r>
            <a:r>
              <a:rPr lang="en-US" altLang="ko-KR" sz="1200" dirty="0">
                <a:solidFill>
                  <a:srgbClr val="333333"/>
                </a:solidFill>
                <a:latin typeface="Helvetica" panose="020B0604020202020204" pitchFamily="34" charset="0"/>
              </a:rPr>
              <a:t>, </a:t>
            </a:r>
            <a:r>
              <a:rPr lang="ko-KR" altLang="en-US" sz="1200" dirty="0">
                <a:solidFill>
                  <a:srgbClr val="333333"/>
                </a:solidFill>
                <a:latin typeface="Helvetica" panose="020B0604020202020204" pitchFamily="34" charset="0"/>
              </a:rPr>
              <a:t>계획된 분석을 검증</a:t>
            </a:r>
            <a:endParaRPr lang="en-US" altLang="ko-KR" sz="1200" dirty="0">
              <a:solidFill>
                <a:srgbClr val="333333"/>
              </a:solidFill>
              <a:latin typeface="Helvetica" panose="020B0604020202020204" pitchFamily="34" charset="0"/>
            </a:endParaRPr>
          </a:p>
          <a:p>
            <a:pPr marL="135731" indent="-135731" fontAlgn="base">
              <a:buFont typeface="+mj-lt"/>
              <a:buAutoNum type="arabicPeriod"/>
            </a:pPr>
            <a:endParaRPr lang="en-US" altLang="ko-KR" sz="1200" dirty="0">
              <a:solidFill>
                <a:srgbClr val="333333"/>
              </a:solidFill>
              <a:latin typeface="Helvetica" panose="020B0604020202020204" pitchFamily="34" charset="0"/>
            </a:endParaRPr>
          </a:p>
          <a:p>
            <a:pPr marL="135731" indent="-135731" fontAlgn="base">
              <a:buFont typeface="+mj-lt"/>
              <a:buAutoNum type="arabicPeriod"/>
            </a:pPr>
            <a:r>
              <a:rPr lang="ko-KR" altLang="en-US" sz="1200" dirty="0">
                <a:solidFill>
                  <a:srgbClr val="333333"/>
                </a:solidFill>
                <a:latin typeface="Helvetica" panose="020B0604020202020204" pitchFamily="34" charset="0"/>
              </a:rPr>
              <a:t>고려해야 할 데이터에서 </a:t>
            </a:r>
            <a:r>
              <a:rPr lang="ko-KR" altLang="en-US" sz="1200" b="1" dirty="0">
                <a:solidFill>
                  <a:srgbClr val="A67C52"/>
                </a:solidFill>
                <a:latin typeface="Helvetica" panose="020B0604020202020204" pitchFamily="34" charset="0"/>
              </a:rPr>
              <a:t>예상치 못한 관계를 찾아 </a:t>
            </a:r>
            <a:r>
              <a:rPr lang="ko-KR" altLang="en-US" sz="1200" dirty="0">
                <a:solidFill>
                  <a:srgbClr val="333333"/>
                </a:solidFill>
                <a:latin typeface="Helvetica" panose="020B0604020202020204" pitchFamily="34" charset="0"/>
              </a:rPr>
              <a:t>계획된 분석의 일부 변경 사항을 제안할 수 있음</a:t>
            </a:r>
            <a:endParaRPr lang="en-US" altLang="ko-KR" sz="1200" dirty="0">
              <a:solidFill>
                <a:srgbClr val="333333"/>
              </a:solidFill>
              <a:latin typeface="Helvetica" panose="020B0604020202020204" pitchFamily="34" charset="0"/>
            </a:endParaRPr>
          </a:p>
          <a:p>
            <a:pPr marL="135731" indent="-135731" fontAlgn="base">
              <a:buFont typeface="+mj-lt"/>
              <a:buAutoNum type="arabicPeriod"/>
            </a:pPr>
            <a:endParaRPr lang="en-US" altLang="ko-KR" sz="1200" dirty="0">
              <a:solidFill>
                <a:srgbClr val="333333"/>
              </a:solidFill>
              <a:latin typeface="Helvetica" panose="020B0604020202020204" pitchFamily="34" charset="0"/>
            </a:endParaRPr>
          </a:p>
          <a:p>
            <a:pPr marL="135731" indent="-135731" fontAlgn="base">
              <a:buFont typeface="+mj-lt"/>
              <a:buAutoNum type="arabicPeriod"/>
            </a:pPr>
            <a:r>
              <a:rPr lang="ko-KR" altLang="en-US" sz="1200" dirty="0">
                <a:solidFill>
                  <a:srgbClr val="333333"/>
                </a:solidFill>
                <a:latin typeface="Helvetica" panose="020B0604020202020204" pitchFamily="34" charset="0"/>
              </a:rPr>
              <a:t>해당 데이터가 내포하는 실제 프로세스를 비즈니스 관계자가 제대로 이해하고 있는지 확인하고</a:t>
            </a:r>
            <a:r>
              <a:rPr lang="en-US" altLang="ko-KR" sz="1200" dirty="0">
                <a:solidFill>
                  <a:srgbClr val="333333"/>
                </a:solidFill>
                <a:latin typeface="Helvetica" panose="020B0604020202020204" pitchFamily="34" charset="0"/>
              </a:rPr>
              <a:t>, </a:t>
            </a:r>
            <a:r>
              <a:rPr lang="ko-KR" altLang="en-US" sz="1200" b="1" dirty="0">
                <a:solidFill>
                  <a:srgbClr val="A67C52"/>
                </a:solidFill>
                <a:latin typeface="Helvetica" panose="020B0604020202020204" pitchFamily="34" charset="0"/>
              </a:rPr>
              <a:t>데이터 기반 통찰력을 제공</a:t>
            </a:r>
            <a:endParaRPr lang="en-US" altLang="ko-KR" sz="1200" b="1" dirty="0">
              <a:solidFill>
                <a:srgbClr val="A67C52"/>
              </a:solidFill>
              <a:latin typeface="Helvetica" panose="020B0604020202020204" pitchFamily="34" charset="0"/>
            </a:endParaRPr>
          </a:p>
          <a:p>
            <a:pPr marL="135731" indent="-135731" fontAlgn="base">
              <a:buFont typeface="+mj-lt"/>
              <a:buAutoNum type="arabicPeriod"/>
            </a:pPr>
            <a:endParaRPr lang="en-US" altLang="ko-KR" sz="1200" dirty="0">
              <a:solidFill>
                <a:srgbClr val="333333"/>
              </a:solidFill>
              <a:latin typeface="Helvetica" panose="020B0604020202020204" pitchFamily="34" charset="0"/>
            </a:endParaRPr>
          </a:p>
          <a:p>
            <a:pPr marL="135731" indent="-135731" fontAlgn="base">
              <a:buFont typeface="+mj-lt"/>
              <a:buAutoNum type="arabicPeriod"/>
            </a:pPr>
            <a:r>
              <a:rPr lang="ko-KR" altLang="en-US" sz="1200" dirty="0">
                <a:solidFill>
                  <a:srgbClr val="333333"/>
                </a:solidFill>
                <a:latin typeface="Helvetica" panose="020B0604020202020204" pitchFamily="34" charset="0"/>
              </a:rPr>
              <a:t>주어진 </a:t>
            </a:r>
            <a:r>
              <a:rPr lang="ko-KR" altLang="en-US" sz="1200" b="1" dirty="0">
                <a:solidFill>
                  <a:srgbClr val="A67C52"/>
                </a:solidFill>
                <a:latin typeface="Helvetica" panose="020B0604020202020204" pitchFamily="34" charset="0"/>
              </a:rPr>
              <a:t>문제에 대한 맥락을 </a:t>
            </a:r>
            <a:r>
              <a:rPr lang="ko-KR" altLang="en-US" sz="1200" dirty="0">
                <a:solidFill>
                  <a:srgbClr val="333333"/>
                </a:solidFill>
                <a:latin typeface="Helvetica" panose="020B0604020202020204" pitchFamily="34" charset="0"/>
              </a:rPr>
              <a:t>제공함</a:t>
            </a:r>
            <a:endParaRPr lang="en-US" altLang="ko-KR" sz="1200" dirty="0">
              <a:solidFill>
                <a:srgbClr val="333333"/>
              </a:solidFill>
              <a:latin typeface="Helvetica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007" y="3003798"/>
            <a:ext cx="3204722" cy="174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11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시각화 도구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D3</a:t>
            </a:r>
          </a:p>
          <a:p>
            <a:r>
              <a:rPr lang="en-US" altLang="ko-KR" dirty="0" err="1"/>
              <a:t>HighCharts</a:t>
            </a:r>
            <a:endParaRPr lang="en-US" altLang="ko-KR" dirty="0"/>
          </a:p>
          <a:p>
            <a:r>
              <a:rPr lang="en-US" altLang="ko-KR" dirty="0" err="1"/>
              <a:t>Echarts</a:t>
            </a:r>
            <a:endParaRPr lang="en-US" altLang="ko-KR" dirty="0"/>
          </a:p>
          <a:p>
            <a:r>
              <a:rPr lang="en-US" altLang="ko-KR" dirty="0"/>
              <a:t>Leaflet</a:t>
            </a:r>
          </a:p>
          <a:p>
            <a:r>
              <a:rPr lang="en-US" altLang="ko-KR" dirty="0"/>
              <a:t>Vega</a:t>
            </a:r>
          </a:p>
          <a:p>
            <a:r>
              <a:rPr lang="en-US" altLang="ko-KR" dirty="0"/>
              <a:t>Deck.gl</a:t>
            </a:r>
          </a:p>
          <a:p>
            <a:r>
              <a:rPr lang="en-US" altLang="ko-KR" dirty="0"/>
              <a:t>Power BI</a:t>
            </a:r>
          </a:p>
          <a:p>
            <a:r>
              <a:rPr lang="en-US" altLang="ko-KR" dirty="0"/>
              <a:t>Tableau</a:t>
            </a:r>
          </a:p>
          <a:p>
            <a:r>
              <a:rPr lang="en-US" altLang="ko-KR" dirty="0" err="1"/>
              <a:t>FineReport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4543425" y="4948238"/>
            <a:ext cx="2314575" cy="16510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altLang="ko-KR"/>
              <a:t>Prof. Hyerim Bae (hrbae@pusan.ac.kr)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7102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시각화 예시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4543425" y="4948238"/>
            <a:ext cx="2314575" cy="16510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altLang="ko-KR"/>
              <a:t>Prof. Hyerim Bae (hrbae@pusan.ac.kr)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2646" y="789553"/>
            <a:ext cx="3429000" cy="7155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350" dirty="0">
                <a:hlinkClick r:id="rId2"/>
              </a:rPr>
              <a:t>https://informationisbeautiful.net/visualizations/covid-19-coronavirus-infographic-datapack/#activities</a:t>
            </a:r>
            <a:endParaRPr lang="ko-KR" altLang="en-US" sz="1350" dirty="0"/>
          </a:p>
        </p:txBody>
      </p:sp>
      <p:sp>
        <p:nvSpPr>
          <p:cNvPr id="6" name="직사각형 5"/>
          <p:cNvSpPr/>
          <p:nvPr/>
        </p:nvSpPr>
        <p:spPr>
          <a:xfrm>
            <a:off x="228002" y="1869673"/>
            <a:ext cx="3429000" cy="7155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350" dirty="0">
                <a:hlinkClick r:id="rId3"/>
              </a:rPr>
              <a:t>https://www.tableau.com/ko-kr/learn/articles/best-beautiful-data-visualization-examples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604051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그림 149" descr="지도이(가) 표시된 사진&#10;&#10;자동 생성된 설명">
            <a:extLst>
              <a:ext uri="{FF2B5EF4-FFF2-40B4-BE49-F238E27FC236}">
                <a16:creationId xmlns:a16="http://schemas.microsoft.com/office/drawing/2014/main" id="{3E8DD727-C55B-4E94-9F06-2AAB2E9391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4" r="8596" b="50000"/>
          <a:stretch/>
        </p:blipFill>
        <p:spPr>
          <a:xfrm>
            <a:off x="1055078" y="1119329"/>
            <a:ext cx="2215661" cy="343809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6EEABED-50DE-4BE2-8A53-5E7D49645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탐색적 연구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산업 사례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C9C0D7-9163-4315-A5B8-0353918B9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/>
          <a:p>
            <a:r>
              <a:rPr lang="ko-KR" altLang="en-US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기반 프로세스 모델</a:t>
            </a:r>
            <a:endParaRPr lang="en-US" altLang="ko-KR" sz="1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7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7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빈도수 기반 프로세스 모델</a:t>
            </a:r>
            <a:endParaRPr lang="en-US" altLang="ko-KR" sz="7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7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~4</a:t>
            </a:r>
            <a:r>
              <a:rPr lang="ko-KR" altLang="en-US" sz="7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월 </a:t>
            </a:r>
            <a:r>
              <a:rPr lang="en-US" altLang="ko-KR" sz="7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21</a:t>
            </a:r>
            <a:r>
              <a:rPr lang="ko-KR" altLang="en-US" sz="7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 로드 데이터 기반</a:t>
            </a:r>
            <a:endParaRPr lang="ko-KR" altLang="en-US" sz="1000" b="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51" name="그림 150" descr="지도이(가) 표시된 사진&#10;&#10;자동 생성된 설명">
            <a:extLst>
              <a:ext uri="{FF2B5EF4-FFF2-40B4-BE49-F238E27FC236}">
                <a16:creationId xmlns:a16="http://schemas.microsoft.com/office/drawing/2014/main" id="{8AE23882-2CEB-4297-8F67-4192BD07DA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57" r="41548" b="5365"/>
          <a:stretch/>
        </p:blipFill>
        <p:spPr>
          <a:xfrm>
            <a:off x="3445057" y="1119329"/>
            <a:ext cx="2057399" cy="3686175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2841BC0C-E3B1-4961-ADA4-AB8B33DE68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2" t="11600" r="2889" b="8400"/>
          <a:stretch/>
        </p:blipFill>
        <p:spPr>
          <a:xfrm>
            <a:off x="2057400" y="2950226"/>
            <a:ext cx="1501956" cy="75097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74698-EB16-4BC4-8D37-4847AF46423B}"/>
              </a:ext>
            </a:extLst>
          </p:cNvPr>
          <p:cNvSpPr txBox="1"/>
          <p:nvPr/>
        </p:nvSpPr>
        <p:spPr>
          <a:xfrm>
            <a:off x="2365756" y="3158898"/>
            <a:ext cx="954107" cy="305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92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 OP60 </a:t>
            </a:r>
            <a:r>
              <a:rPr lang="en-US" altLang="ko-KR" sz="692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 </a:t>
            </a:r>
            <a:r>
              <a:rPr lang="en-US" altLang="ko-KR" sz="692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</a:t>
            </a:r>
            <a:r>
              <a:rPr lang="en-US" altLang="ko-KR" sz="692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10</a:t>
            </a:r>
          </a:p>
          <a:p>
            <a:r>
              <a:rPr lang="ko-KR" altLang="en-US" sz="692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양 극단에 꼭지점 발생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091F1DB-0C7D-40C1-9862-A7EF45A4CDEF}"/>
              </a:ext>
            </a:extLst>
          </p:cNvPr>
          <p:cNvGrpSpPr/>
          <p:nvPr/>
        </p:nvGrpSpPr>
        <p:grpSpPr>
          <a:xfrm>
            <a:off x="422031" y="2011734"/>
            <a:ext cx="1482578" cy="828196"/>
            <a:chOff x="1219200" y="2620087"/>
            <a:chExt cx="2141501" cy="119628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BCC2B9D-4C14-4CB7-9283-F42CFE4E6E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50" t="9585" r="4646" b="15198"/>
            <a:stretch/>
          </p:blipFill>
          <p:spPr>
            <a:xfrm>
              <a:off x="1219200" y="2620087"/>
              <a:ext cx="2141501" cy="1196283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A000E8-661C-41C0-BF36-45B97EB45B3D}"/>
                </a:ext>
              </a:extLst>
            </p:cNvPr>
            <p:cNvSpPr txBox="1"/>
            <p:nvPr/>
          </p:nvSpPr>
          <p:spPr>
            <a:xfrm>
              <a:off x="1752545" y="2782843"/>
              <a:ext cx="1458672" cy="594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92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* OP50 </a:t>
              </a:r>
              <a:r>
                <a:rPr lang="en-US" altLang="ko-KR" sz="692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Wingdings" panose="05000000000000000000" pitchFamily="2" charset="2"/>
                </a:rPr>
                <a:t> </a:t>
              </a:r>
              <a:r>
                <a:rPr lang="en-US" altLang="ko-KR" sz="692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OP</a:t>
              </a:r>
              <a:r>
                <a:rPr lang="en-US" altLang="ko-KR" sz="692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Wingdings" panose="05000000000000000000" pitchFamily="2" charset="2"/>
                </a:rPr>
                <a:t>60</a:t>
              </a:r>
            </a:p>
            <a:p>
              <a:r>
                <a:rPr lang="en-US" altLang="ko-KR" sz="692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Wingdings" panose="05000000000000000000" pitchFamily="2" charset="2"/>
                </a:rPr>
                <a:t>(</a:t>
              </a:r>
              <a:r>
                <a:rPr lang="ko-KR" altLang="en-US" sz="692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Wingdings" panose="05000000000000000000" pitchFamily="2" charset="2"/>
                </a:rPr>
                <a:t>중앙값 밖에 빈도수가</a:t>
              </a:r>
              <a:endParaRPr lang="en-US" altLang="ko-KR" sz="692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endParaRPr>
            </a:p>
            <a:p>
              <a:r>
                <a:rPr lang="ko-KR" altLang="en-US" sz="692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Wingdings" panose="05000000000000000000" pitchFamily="2" charset="2"/>
                </a:rPr>
                <a:t>높아지는 시간차 존재</a:t>
              </a:r>
              <a:r>
                <a:rPr lang="en-US" altLang="ko-KR" sz="692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Wingdings" panose="05000000000000000000" pitchFamily="2" charset="2"/>
                </a:rPr>
                <a:t>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8D10154-879A-45A6-A66A-8F7032CE3AE1}"/>
              </a:ext>
            </a:extLst>
          </p:cNvPr>
          <p:cNvGrpSpPr/>
          <p:nvPr/>
        </p:nvGrpSpPr>
        <p:grpSpPr>
          <a:xfrm>
            <a:off x="2579305" y="858140"/>
            <a:ext cx="1410032" cy="608360"/>
            <a:chOff x="4335262" y="953786"/>
            <a:chExt cx="2036713" cy="87874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BCEB399-9DC9-4433-A28B-F7F6F55E6B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47" t="13644" r="4588" b="16795"/>
            <a:stretch/>
          </p:blipFill>
          <p:spPr>
            <a:xfrm>
              <a:off x="4335262" y="953786"/>
              <a:ext cx="1993410" cy="878742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5C242E-7CDB-46C5-ADA6-3F0118C2E5CD}"/>
                </a:ext>
              </a:extLst>
            </p:cNvPr>
            <p:cNvSpPr txBox="1"/>
            <p:nvPr/>
          </p:nvSpPr>
          <p:spPr>
            <a:xfrm>
              <a:off x="4734489" y="1224299"/>
              <a:ext cx="1637486" cy="441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92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* OP140 </a:t>
              </a:r>
              <a:r>
                <a:rPr lang="en-US" altLang="ko-KR" sz="692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Wingdings" panose="05000000000000000000" pitchFamily="2" charset="2"/>
                </a:rPr>
                <a:t> </a:t>
              </a:r>
              <a:r>
                <a:rPr lang="en-US" altLang="ko-KR" sz="692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OP</a:t>
              </a:r>
              <a:r>
                <a:rPr lang="en-US" altLang="ko-KR" sz="692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Wingdings" panose="05000000000000000000" pitchFamily="2" charset="2"/>
                </a:rPr>
                <a:t>170</a:t>
              </a:r>
            </a:p>
            <a:p>
              <a:r>
                <a:rPr lang="ko-KR" altLang="en-US" sz="692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작은 꼭지점이 하나 더 생김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B797080-1B51-4266-8AC3-04D2CEF66030}"/>
              </a:ext>
            </a:extLst>
          </p:cNvPr>
          <p:cNvSpPr txBox="1"/>
          <p:nvPr/>
        </p:nvSpPr>
        <p:spPr>
          <a:xfrm>
            <a:off x="4593368" y="238218"/>
            <a:ext cx="2247731" cy="305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692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 </a:t>
            </a:r>
            <a:r>
              <a:rPr lang="ko-KR" altLang="en-US" sz="692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나머지 작업</a:t>
            </a:r>
            <a:r>
              <a:rPr lang="en-US" altLang="ko-KR" sz="692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(OP)</a:t>
            </a:r>
            <a:r>
              <a:rPr lang="ko-KR" altLang="en-US" sz="692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간 시간 분포는 다음과 유사한 꼴을 보임</a:t>
            </a:r>
            <a:endParaRPr lang="en-US" altLang="ko-KR" sz="692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r"/>
            <a:r>
              <a:rPr lang="en-US" altLang="ko-KR" sz="692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692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중앙값을 중심으로 점차적으로 빈도수가 감소하는 꼴</a:t>
            </a:r>
            <a:r>
              <a:rPr lang="en-US" altLang="ko-KR" sz="692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692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8DCC268-927C-46F1-B619-CC2AAD575188}"/>
              </a:ext>
            </a:extLst>
          </p:cNvPr>
          <p:cNvCxnSpPr>
            <a:cxnSpLocks/>
          </p:cNvCxnSpPr>
          <p:nvPr/>
        </p:nvCxnSpPr>
        <p:spPr>
          <a:xfrm flipH="1">
            <a:off x="1693593" y="2704017"/>
            <a:ext cx="653954" cy="29646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FFC1E16-3C47-436C-AEF4-2620075D620C}"/>
              </a:ext>
            </a:extLst>
          </p:cNvPr>
          <p:cNvCxnSpPr>
            <a:cxnSpLocks/>
          </p:cNvCxnSpPr>
          <p:nvPr/>
        </p:nvCxnSpPr>
        <p:spPr>
          <a:xfrm flipH="1">
            <a:off x="2607033" y="2209641"/>
            <a:ext cx="267847" cy="310241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BDD61E0-6C3E-4EA7-B02A-21727BA6D53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93986" y="2759824"/>
            <a:ext cx="3342755" cy="198014"/>
          </a:xfrm>
          <a:prstGeom prst="curvedConnector3">
            <a:avLst>
              <a:gd name="adj1" fmla="val 5505"/>
            </a:avLst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6A496A4-70CA-4A78-92EA-482D6668974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0" t="12803" r="2644" b="14470"/>
          <a:stretch/>
        </p:blipFill>
        <p:spPr>
          <a:xfrm>
            <a:off x="4791293" y="556831"/>
            <a:ext cx="1913958" cy="85433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FCBD3927-94F1-4566-B515-5C63848FC2C8}"/>
              </a:ext>
            </a:extLst>
          </p:cNvPr>
          <p:cNvGrpSpPr/>
          <p:nvPr/>
        </p:nvGrpSpPr>
        <p:grpSpPr>
          <a:xfrm>
            <a:off x="4732432" y="2623577"/>
            <a:ext cx="1673319" cy="806187"/>
            <a:chOff x="7445335" y="3503862"/>
            <a:chExt cx="2417016" cy="116449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9B581B6-9E28-4B83-A6B4-10986C0FCE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57" t="9627" r="5058" b="15805"/>
            <a:stretch/>
          </p:blipFill>
          <p:spPr>
            <a:xfrm>
              <a:off x="7445335" y="3503862"/>
              <a:ext cx="2417016" cy="1164492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360547-F9DE-411A-ACA9-77F1178F5C7B}"/>
                </a:ext>
              </a:extLst>
            </p:cNvPr>
            <p:cNvSpPr txBox="1"/>
            <p:nvPr/>
          </p:nvSpPr>
          <p:spPr>
            <a:xfrm>
              <a:off x="8341181" y="3662003"/>
              <a:ext cx="1452249" cy="441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92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* OP220 </a:t>
              </a:r>
              <a:r>
                <a:rPr lang="en-US" altLang="ko-KR" sz="692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Wingdings" panose="05000000000000000000" pitchFamily="2" charset="2"/>
                </a:rPr>
                <a:t> </a:t>
              </a:r>
              <a:r>
                <a:rPr lang="en-US" altLang="ko-KR" sz="692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OP</a:t>
              </a:r>
              <a:r>
                <a:rPr lang="en-US" altLang="ko-KR" sz="692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sym typeface="Wingdings" panose="05000000000000000000" pitchFamily="2" charset="2"/>
                </a:rPr>
                <a:t>120</a:t>
              </a:r>
            </a:p>
            <a:p>
              <a:r>
                <a:rPr lang="ko-KR" altLang="en-US" sz="692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골고루 시간차가 분포됨</a:t>
              </a: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8E8154F-930B-4584-A2FC-D31A45AA204B}"/>
              </a:ext>
            </a:extLst>
          </p:cNvPr>
          <p:cNvCxnSpPr>
            <a:cxnSpLocks/>
          </p:cNvCxnSpPr>
          <p:nvPr/>
        </p:nvCxnSpPr>
        <p:spPr>
          <a:xfrm flipH="1">
            <a:off x="4001811" y="1466500"/>
            <a:ext cx="267847" cy="310241"/>
          </a:xfrm>
          <a:prstGeom prst="straightConnector1">
            <a:avLst/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23E73906-2C7A-4EE6-AC09-CC97036837D3}"/>
              </a:ext>
            </a:extLst>
          </p:cNvPr>
          <p:cNvCxnSpPr>
            <a:cxnSpLocks/>
          </p:cNvCxnSpPr>
          <p:nvPr/>
        </p:nvCxnSpPr>
        <p:spPr>
          <a:xfrm flipV="1">
            <a:off x="1914298" y="2316179"/>
            <a:ext cx="826659" cy="123305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A7A41EC-C48F-4083-8124-4D2A89ACF0E8}"/>
              </a:ext>
            </a:extLst>
          </p:cNvPr>
          <p:cNvCxnSpPr>
            <a:cxnSpLocks/>
            <a:endCxn id="12" idx="1"/>
          </p:cNvCxnSpPr>
          <p:nvPr/>
        </p:nvCxnSpPr>
        <p:spPr>
          <a:xfrm rot="16200000" flipH="1">
            <a:off x="1791042" y="3059357"/>
            <a:ext cx="389613" cy="143103"/>
          </a:xfrm>
          <a:prstGeom prst="bentConnector2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6219304-03DD-4D36-86E8-F5D7782300A9}"/>
              </a:ext>
            </a:extLst>
          </p:cNvPr>
          <p:cNvCxnSpPr>
            <a:cxnSpLocks/>
            <a:stCxn id="18" idx="2"/>
          </p:cNvCxnSpPr>
          <p:nvPr/>
        </p:nvCxnSpPr>
        <p:spPr>
          <a:xfrm rot="16200000" flipH="1">
            <a:off x="3626441" y="1109390"/>
            <a:ext cx="143326" cy="857546"/>
          </a:xfrm>
          <a:prstGeom prst="bentConnector2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3">
            <a:extLst>
              <a:ext uri="{FF2B5EF4-FFF2-40B4-BE49-F238E27FC236}">
                <a16:creationId xmlns:a16="http://schemas.microsoft.com/office/drawing/2014/main" id="{412C829D-DD1C-4C44-A75E-528EAC92A03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064370" y="2209641"/>
            <a:ext cx="504722" cy="413937"/>
          </a:xfrm>
          <a:prstGeom prst="bentConnector2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669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EABED-50DE-4BE2-8A53-5E7D49645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탐색적 연구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산업 사례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EF918F3-96CC-4C28-8ABA-CB073B216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OP30-OP220</a:t>
            </a:r>
          </a:p>
          <a:p>
            <a:pPr lvl="1">
              <a:lnSpc>
                <a:spcPct val="170000"/>
              </a:lnSpc>
            </a:pPr>
            <a:r>
              <a:rPr lang="ko-KR" altLang="en-US" sz="1097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기간 내 </a:t>
            </a:r>
            <a:r>
              <a:rPr lang="en-US" altLang="ko-KR" sz="1097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OP30 ~ OP220</a:t>
            </a:r>
            <a:r>
              <a:rPr lang="ko-KR" altLang="en-US" sz="1097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</a:t>
            </a:r>
            <a:r>
              <a:rPr lang="en-US" altLang="ko-KR" sz="1097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097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모두 거친 제품은 </a:t>
            </a:r>
            <a:r>
              <a:rPr lang="en-US" altLang="ko-KR" sz="1097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2260</a:t>
            </a:r>
            <a:r>
              <a:rPr lang="ko-KR" altLang="en-US" sz="1097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</a:t>
            </a:r>
            <a:endParaRPr lang="en-US" altLang="ko-KR" sz="1097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700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생산에 걸린 시간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ko-KR" b="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lang="en-US" altLang="ko-KR" sz="1247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 </a:t>
            </a:r>
            <a:r>
              <a:rPr lang="ko-KR" altLang="en-US" sz="1247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최소</a:t>
            </a:r>
            <a:r>
              <a:rPr lang="en-US" altLang="ko-KR" sz="1247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17</a:t>
            </a:r>
            <a:r>
              <a:rPr lang="ko-KR" altLang="en-US" sz="1247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 </a:t>
            </a:r>
            <a:r>
              <a:rPr lang="en-US" altLang="ko-KR" sz="1247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</a:t>
            </a:r>
            <a:r>
              <a:rPr lang="ko-KR" altLang="en-US" sz="1247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</a:t>
            </a:r>
            <a:endParaRPr lang="en-US" altLang="ko-KR" sz="1247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ko-KR" sz="1247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-  </a:t>
            </a:r>
            <a:r>
              <a:rPr lang="ko-KR" altLang="en-US" sz="1247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최대</a:t>
            </a:r>
            <a:r>
              <a:rPr lang="en-US" altLang="ko-KR" sz="1247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9</a:t>
            </a:r>
            <a:r>
              <a:rPr lang="ko-KR" altLang="en-US" sz="1247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 </a:t>
            </a:r>
            <a:r>
              <a:rPr lang="en-US" altLang="ko-KR" sz="1247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</a:t>
            </a:r>
            <a:r>
              <a:rPr lang="ko-KR" altLang="en-US" sz="1247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</a:t>
            </a:r>
            <a:endParaRPr lang="en-US" altLang="ko-KR" sz="1247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ko-KR" sz="1247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-  </a:t>
            </a:r>
            <a:r>
              <a:rPr lang="ko-KR" altLang="en-US" sz="1247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평균</a:t>
            </a:r>
            <a:r>
              <a:rPr lang="en-US" altLang="ko-KR" sz="1247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3.7</a:t>
            </a:r>
            <a:r>
              <a:rPr lang="ko-KR" altLang="en-US" sz="1247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 </a:t>
            </a:r>
            <a:endParaRPr lang="en-US" altLang="ko-KR" sz="1247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ko-KR" sz="1247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- </a:t>
            </a:r>
            <a:r>
              <a:rPr lang="ko-KR" altLang="en-US" sz="1247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중간값</a:t>
            </a:r>
            <a:r>
              <a:rPr lang="en-US" altLang="ko-KR" sz="1247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51.4</a:t>
            </a:r>
            <a:r>
              <a:rPr lang="ko-KR" altLang="en-US" sz="1247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 </a:t>
            </a:r>
            <a:r>
              <a:rPr lang="en-US" altLang="ko-KR" sz="1247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247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약 </a:t>
            </a:r>
            <a:r>
              <a:rPr lang="en-US" altLang="ko-KR" sz="1247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2.1</a:t>
            </a:r>
            <a:r>
              <a:rPr lang="ko-KR" altLang="en-US" sz="1247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</a:t>
            </a:r>
            <a:r>
              <a:rPr lang="en-US" altLang="ko-KR" sz="1247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16531" lvl="1" indent="0">
              <a:lnSpc>
                <a:spcPct val="170000"/>
              </a:lnSpc>
              <a:buNone/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B9EB94C1-2CA0-41A6-A95A-CFCFC8CA03DB}"/>
              </a:ext>
            </a:extLst>
          </p:cNvPr>
          <p:cNvSpPr txBox="1">
            <a:spLocks/>
          </p:cNvSpPr>
          <p:nvPr/>
        </p:nvSpPr>
        <p:spPr>
          <a:xfrm>
            <a:off x="623106" y="3819820"/>
            <a:ext cx="2431134" cy="316523"/>
          </a:xfrm>
          <a:prstGeom prst="rect">
            <a:avLst/>
          </a:prstGeom>
        </p:spPr>
        <p:txBody>
          <a:bodyPr vert="horz" lIns="63305" tIns="31652" rIns="63305" bIns="31652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altLang="ko-KR" sz="1385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OP60 </a:t>
            </a:r>
            <a:r>
              <a:rPr lang="en-US" altLang="ko-KR" sz="1385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  <a:sym typeface="Wingdings" panose="05000000000000000000" pitchFamily="2" charset="2"/>
              </a:rPr>
              <a:t></a:t>
            </a:r>
            <a:r>
              <a:rPr lang="en-US" altLang="ko-KR" sz="1385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OP100 </a:t>
            </a:r>
            <a:r>
              <a:rPr lang="ko-KR" altLang="en-US" sz="1385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평균 </a:t>
            </a:r>
            <a:r>
              <a:rPr lang="en-US" altLang="ko-KR" sz="1385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3.6</a:t>
            </a:r>
            <a:r>
              <a:rPr lang="ko-KR" altLang="en-US" sz="1385" dirty="0">
                <a:solidFill>
                  <a:prstClr val="black">
                    <a:lumMod val="65000"/>
                    <a:lumOff val="35000"/>
                  </a:prst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</a:t>
            </a:r>
            <a:endParaRPr lang="en-US" altLang="ko-KR" sz="1385" dirty="0">
              <a:solidFill>
                <a:prstClr val="black">
                  <a:lumMod val="65000"/>
                  <a:lumOff val="35000"/>
                </a:prst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0" indent="0">
              <a:lnSpc>
                <a:spcPct val="170000"/>
              </a:lnSpc>
              <a:buNone/>
            </a:pPr>
            <a:endParaRPr lang="en-US" altLang="ko-KR" sz="1385" dirty="0">
              <a:solidFill>
                <a:prstClr val="black">
                  <a:lumMod val="65000"/>
                  <a:lumOff val="35000"/>
                </a:prst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16531" lvl="1" indent="0">
              <a:lnSpc>
                <a:spcPct val="170000"/>
              </a:lnSpc>
              <a:buNone/>
            </a:pPr>
            <a:endParaRPr lang="en-US" altLang="ko-KR" sz="1247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A5181-C204-4169-A9DD-D79768C4D6D1}"/>
              </a:ext>
            </a:extLst>
          </p:cNvPr>
          <p:cNvSpPr txBox="1"/>
          <p:nvPr/>
        </p:nvSpPr>
        <p:spPr>
          <a:xfrm>
            <a:off x="3323493" y="1828269"/>
            <a:ext cx="559769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9" dirty="0">
                <a:solidFill>
                  <a:srgbClr val="0000FF"/>
                </a:solidFill>
              </a:rPr>
              <a:t>중간값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E5173A-52B5-4FE5-BB6B-FFF83ECA6318}"/>
              </a:ext>
            </a:extLst>
          </p:cNvPr>
          <p:cNvSpPr txBox="1"/>
          <p:nvPr/>
        </p:nvSpPr>
        <p:spPr>
          <a:xfrm>
            <a:off x="4085650" y="1828269"/>
            <a:ext cx="434735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9" dirty="0">
                <a:solidFill>
                  <a:srgbClr val="FF0000"/>
                </a:solidFill>
              </a:rPr>
              <a:t>평균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F728C0-9E75-4CF0-B8B9-3CB0019D3C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0" r="8334"/>
          <a:stretch/>
        </p:blipFill>
        <p:spPr>
          <a:xfrm>
            <a:off x="2690447" y="2002006"/>
            <a:ext cx="3713875" cy="27326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0B5054-3ABE-4B03-A5C5-E311AB683941}"/>
              </a:ext>
            </a:extLst>
          </p:cNvPr>
          <p:cNvSpPr txBox="1"/>
          <p:nvPr/>
        </p:nvSpPr>
        <p:spPr>
          <a:xfrm>
            <a:off x="3745523" y="1828269"/>
            <a:ext cx="474810" cy="241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9" dirty="0">
                <a:solidFill>
                  <a:srgbClr val="018001"/>
                </a:solidFill>
              </a:rPr>
              <a:t>2.7</a:t>
            </a:r>
            <a:r>
              <a:rPr lang="ko-KR" altLang="en-US" sz="969" dirty="0">
                <a:solidFill>
                  <a:srgbClr val="018001"/>
                </a:solidFill>
              </a:rPr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973648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데이터 탐색을 위한 그래프</a:t>
            </a:r>
            <a:endParaRPr lang="en-US" altLang="ko-KR" dirty="0">
              <a:effectLst>
                <a:outerShdw blurRad="38100" dist="38100" dir="2700000" algn="tl">
                  <a:srgbClr val="DDDDDD"/>
                </a:outerShdw>
              </a:effectLst>
              <a:latin typeface="Palatino Linotype" charset="0"/>
              <a:ea typeface="굴림" charset="0"/>
              <a:cs typeface="굴림" charset="0"/>
            </a:endParaRPr>
          </a:p>
        </p:txBody>
      </p:sp>
      <p:sp>
        <p:nvSpPr>
          <p:cNvPr id="512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ko-KR" altLang="en-US" dirty="0">
                <a:latin typeface="Franklin Gothic Book" charset="0"/>
                <a:ea typeface="굴림" charset="0"/>
                <a:cs typeface="굴림" charset="0"/>
              </a:rPr>
              <a:t>기본 그래프</a:t>
            </a:r>
            <a:endParaRPr lang="en-US" altLang="ko-KR" dirty="0">
              <a:latin typeface="Franklin Gothic Book" charset="0"/>
              <a:ea typeface="굴림" charset="0"/>
              <a:cs typeface="굴림" charset="0"/>
            </a:endParaRPr>
          </a:p>
          <a:p>
            <a:pPr lvl="1">
              <a:buNone/>
            </a:pPr>
            <a:r>
              <a:rPr lang="ko-KR" altLang="en-US" dirty="0">
                <a:latin typeface="Franklin Gothic Book" charset="0"/>
                <a:ea typeface="굴림" charset="0"/>
                <a:cs typeface="굴림" charset="0"/>
              </a:rPr>
              <a:t>선 그래프</a:t>
            </a:r>
            <a:endParaRPr lang="en-US" altLang="ko-KR" dirty="0">
              <a:latin typeface="Franklin Gothic Book" charset="0"/>
              <a:ea typeface="굴림" charset="0"/>
              <a:cs typeface="굴림" charset="0"/>
            </a:endParaRPr>
          </a:p>
          <a:p>
            <a:pPr lvl="1">
              <a:buNone/>
            </a:pPr>
            <a:r>
              <a:rPr lang="ko-KR" altLang="en-US" dirty="0">
                <a:latin typeface="Franklin Gothic Book" charset="0"/>
                <a:ea typeface="굴림" charset="0"/>
                <a:cs typeface="굴림" charset="0"/>
              </a:rPr>
              <a:t>막대 그래프</a:t>
            </a:r>
            <a:endParaRPr lang="en-US" altLang="ko-KR" dirty="0">
              <a:latin typeface="Franklin Gothic Book" charset="0"/>
              <a:ea typeface="굴림" charset="0"/>
              <a:cs typeface="굴림" charset="0"/>
            </a:endParaRPr>
          </a:p>
          <a:p>
            <a:pPr lvl="1">
              <a:buNone/>
            </a:pPr>
            <a:r>
              <a:rPr lang="ko-KR" altLang="en-US" dirty="0" err="1">
                <a:latin typeface="Franklin Gothic Book" charset="0"/>
                <a:ea typeface="굴림" charset="0"/>
                <a:cs typeface="굴림" charset="0"/>
              </a:rPr>
              <a:t>산점도</a:t>
            </a:r>
            <a:endParaRPr lang="en-US" altLang="ko-KR" dirty="0">
              <a:latin typeface="Franklin Gothic Book" charset="0"/>
              <a:ea typeface="굴림" charset="0"/>
              <a:cs typeface="굴림" charset="0"/>
            </a:endParaRPr>
          </a:p>
          <a:p>
            <a:pPr eaLnBrk="1" hangingPunct="1">
              <a:buFont typeface="Arial" charset="0"/>
              <a:buNone/>
            </a:pPr>
            <a:endParaRPr lang="en-US" altLang="ko-KR" dirty="0">
              <a:latin typeface="Century Gothic" charset="0"/>
              <a:ea typeface="굴림" charset="0"/>
              <a:cs typeface="굴림" charset="0"/>
            </a:endParaRPr>
          </a:p>
          <a:p>
            <a:pPr eaLnBrk="1" hangingPunct="1">
              <a:buFont typeface="Arial" charset="0"/>
              <a:buNone/>
            </a:pPr>
            <a:r>
              <a:rPr lang="ko-KR" altLang="en-US" sz="1108" dirty="0">
                <a:latin typeface="Franklin Gothic Book" charset="0"/>
                <a:ea typeface="굴림" charset="0"/>
                <a:cs typeface="굴림" charset="0"/>
              </a:rPr>
              <a:t>분포를 나타내는 그래프</a:t>
            </a:r>
            <a:endParaRPr lang="en-US" altLang="ko-KR" sz="1108" dirty="0">
              <a:latin typeface="Franklin Gothic Book" charset="0"/>
              <a:ea typeface="굴림" charset="0"/>
              <a:cs typeface="굴림" charset="0"/>
            </a:endParaRPr>
          </a:p>
          <a:p>
            <a:pPr lvl="1" eaLnBrk="1" hangingPunct="1">
              <a:buFont typeface="Arial" charset="0"/>
              <a:buNone/>
            </a:pPr>
            <a:r>
              <a:rPr lang="en-US" altLang="ko-KR" dirty="0">
                <a:latin typeface="Franklin Gothic Book" charset="0"/>
                <a:ea typeface="굴림" charset="0"/>
                <a:cs typeface="굴림" charset="0"/>
              </a:rPr>
              <a:t>Boxplots</a:t>
            </a:r>
          </a:p>
          <a:p>
            <a:pPr lvl="1" eaLnBrk="1" hangingPunct="1">
              <a:buFont typeface="Arial" charset="0"/>
              <a:buNone/>
            </a:pPr>
            <a:r>
              <a:rPr lang="ko-KR" altLang="en-US" dirty="0">
                <a:latin typeface="Franklin Gothic Book" charset="0"/>
                <a:ea typeface="굴림" charset="0"/>
                <a:cs typeface="굴림" charset="0"/>
              </a:rPr>
              <a:t>히스토그램</a:t>
            </a:r>
            <a:endParaRPr lang="en-US" altLang="ko-KR" dirty="0">
              <a:latin typeface="Franklin Gothic Book" charset="0"/>
              <a:ea typeface="굴림" charset="0"/>
              <a:cs typeface="굴림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74" y="1724272"/>
            <a:ext cx="3831248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367" y="1353967"/>
            <a:ext cx="2374255" cy="213023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1670" y="1835325"/>
            <a:ext cx="3646610" cy="297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7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시계열 데이터 표현 </a:t>
            </a:r>
            <a:r>
              <a:rPr lang="en-US" altLang="ko-KR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– </a:t>
            </a:r>
            <a:r>
              <a:rPr lang="ko-KR" alt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Palatino Linotype" charset="0"/>
                <a:ea typeface="굴림" charset="0"/>
                <a:cs typeface="굴림" charset="0"/>
              </a:rPr>
              <a:t>선 그래프</a:t>
            </a:r>
            <a:endParaRPr lang="en-US" altLang="ko-KR" dirty="0">
              <a:effectLst>
                <a:outerShdw blurRad="38100" dist="38100" dir="2700000" algn="tl">
                  <a:srgbClr val="DDDDDD"/>
                </a:outerShdw>
              </a:effectLst>
              <a:latin typeface="Palatino Linotype" charset="0"/>
              <a:ea typeface="굴림" charset="0"/>
              <a:cs typeface="굴림" charset="0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3" y="1475013"/>
            <a:ext cx="4889897" cy="291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7936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entury Gothic" charset="0"/>
                <a:ea typeface="굴림" charset="0"/>
                <a:cs typeface="굴림" charset="0"/>
              </a:rPr>
              <a:t>Boston Housing </a:t>
            </a:r>
            <a:r>
              <a:rPr lang="ko-KR" altLang="en-US" dirty="0"/>
              <a:t>데이터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143901-428C-46A8-B050-18772CBFCECA}"/>
              </a:ext>
            </a:extLst>
          </p:cNvPr>
          <p:cNvSpPr txBox="1"/>
          <p:nvPr/>
        </p:nvSpPr>
        <p:spPr>
          <a:xfrm>
            <a:off x="609600" y="971550"/>
            <a:ext cx="5353050" cy="3454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/>
              <a:t>CRIM: </a:t>
            </a:r>
            <a:r>
              <a:rPr lang="ko-KR" altLang="en-US" sz="1050" dirty="0"/>
              <a:t>도시 별 </a:t>
            </a:r>
            <a:r>
              <a:rPr lang="en-US" altLang="ko-KR" sz="1050" dirty="0"/>
              <a:t>1</a:t>
            </a:r>
            <a:r>
              <a:rPr lang="ko-KR" altLang="en-US" sz="1050" dirty="0"/>
              <a:t>인당 </a:t>
            </a:r>
            <a:r>
              <a:rPr lang="ko-KR" altLang="en-US" sz="1050" dirty="0" err="1"/>
              <a:t>범죄율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ZN: 25,000 </a:t>
            </a:r>
            <a:r>
              <a:rPr lang="ko-KR" altLang="en-US" sz="1050" dirty="0" err="1"/>
              <a:t>평방피트를</a:t>
            </a:r>
            <a:r>
              <a:rPr lang="ko-KR" altLang="en-US" sz="1050" dirty="0"/>
              <a:t> 초과하는 거주지역의 비율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INDUS:</a:t>
            </a:r>
            <a:r>
              <a:rPr lang="ko-KR" altLang="en-US" sz="1050" dirty="0"/>
              <a:t> 비소매상업지역이 점유하고 있는 토지 비율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CHAS: </a:t>
            </a:r>
            <a:r>
              <a:rPr lang="ko-KR" altLang="en-US" sz="1050" dirty="0"/>
              <a:t>찰스 강에 대한 더미 변수</a:t>
            </a:r>
            <a:r>
              <a:rPr lang="en-US" altLang="ko-KR" sz="1050" dirty="0"/>
              <a:t>(</a:t>
            </a:r>
            <a:r>
              <a:rPr lang="ko-KR" altLang="en-US" sz="1050" dirty="0"/>
              <a:t>강의 경계에 위치한 경우 </a:t>
            </a:r>
            <a:r>
              <a:rPr lang="en-US" altLang="ko-KR" sz="1050" dirty="0"/>
              <a:t>1, </a:t>
            </a:r>
            <a:r>
              <a:rPr lang="ko-KR" altLang="en-US" sz="1050" dirty="0"/>
              <a:t>아니면 </a:t>
            </a:r>
            <a:r>
              <a:rPr lang="en-US" altLang="ko-KR" sz="1050" dirty="0"/>
              <a:t>0)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NOX:</a:t>
            </a:r>
            <a:r>
              <a:rPr lang="ko-KR" altLang="en-US" sz="1050" dirty="0"/>
              <a:t> </a:t>
            </a:r>
            <a:r>
              <a:rPr lang="en-US" altLang="ko-KR" sz="1050" dirty="0"/>
              <a:t>10ppm</a:t>
            </a:r>
            <a:r>
              <a:rPr lang="ko-KR" altLang="en-US" sz="1050" dirty="0"/>
              <a:t> 당 농축 일산화질소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RM: </a:t>
            </a:r>
            <a:r>
              <a:rPr lang="ko-KR" altLang="en-US" sz="1050" dirty="0"/>
              <a:t>주택 </a:t>
            </a:r>
            <a:r>
              <a:rPr lang="en-US" altLang="ko-KR" sz="1050" dirty="0"/>
              <a:t>1</a:t>
            </a:r>
            <a:r>
              <a:rPr lang="ko-KR" altLang="en-US" sz="1050" dirty="0"/>
              <a:t>가구당 평균 방의 개수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AGE: 1940</a:t>
            </a:r>
            <a:r>
              <a:rPr lang="ko-KR" altLang="en-US" sz="1050" dirty="0"/>
              <a:t>년 이전에 건축된 소유주택의 비율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DIS:</a:t>
            </a:r>
            <a:r>
              <a:rPr lang="ko-KR" altLang="en-US" sz="1050" dirty="0"/>
              <a:t> </a:t>
            </a:r>
            <a:r>
              <a:rPr lang="en-US" altLang="ko-KR" sz="1050" dirty="0"/>
              <a:t>5</a:t>
            </a:r>
            <a:r>
              <a:rPr lang="ko-KR" altLang="en-US" sz="1050" dirty="0"/>
              <a:t>개의 보스턴 직업센터까지의 접근성 지수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RAD: </a:t>
            </a:r>
            <a:r>
              <a:rPr lang="ko-KR" altLang="en-US" sz="1050" dirty="0"/>
              <a:t>방사형 도로까지의 접근성 지수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TAX: 10,000 </a:t>
            </a:r>
            <a:r>
              <a:rPr lang="ko-KR" altLang="en-US" sz="1050" dirty="0"/>
              <a:t>달러 당 재산세율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PTRATIO: </a:t>
            </a:r>
            <a:r>
              <a:rPr lang="ko-KR" altLang="en-US" sz="1050" dirty="0"/>
              <a:t>도시 별 학생</a:t>
            </a:r>
            <a:r>
              <a:rPr lang="en-US" altLang="ko-KR" sz="1050" dirty="0"/>
              <a:t>/</a:t>
            </a:r>
            <a:r>
              <a:rPr lang="ko-KR" altLang="en-US" sz="1050" dirty="0"/>
              <a:t>교사 비율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B: </a:t>
            </a:r>
            <a:r>
              <a:rPr lang="ko-KR" altLang="en-US" sz="1050" dirty="0"/>
              <a:t>도시 별 흑인의 비율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LSTAT:</a:t>
            </a:r>
            <a:r>
              <a:rPr lang="ko-KR" altLang="en-US" sz="1050" dirty="0"/>
              <a:t> 하위계층 비율</a:t>
            </a:r>
            <a:endParaRPr lang="en-US" altLang="ko-KR" sz="1050" dirty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MEDV: </a:t>
            </a:r>
            <a:r>
              <a:rPr lang="ko-KR" altLang="en-US" sz="1050" dirty="0"/>
              <a:t>본인 소유 주택 가격</a:t>
            </a:r>
            <a:r>
              <a:rPr lang="en-US" altLang="ko-KR" sz="1050" dirty="0"/>
              <a:t>(</a:t>
            </a:r>
            <a:r>
              <a:rPr lang="ko-KR" altLang="en-US" sz="1050" dirty="0"/>
              <a:t>중앙값</a:t>
            </a:r>
            <a:r>
              <a:rPr lang="en-US" altLang="ko-KR" sz="1050" dirty="0"/>
              <a:t>, </a:t>
            </a:r>
            <a:r>
              <a:rPr lang="ko-KR" altLang="en-US" sz="1050" dirty="0"/>
              <a:t>단위 </a:t>
            </a:r>
            <a:r>
              <a:rPr lang="en-US" altLang="ko-KR" sz="1050" dirty="0"/>
              <a:t>: $1,000)</a:t>
            </a:r>
          </a:p>
        </p:txBody>
      </p:sp>
    </p:spTree>
    <p:extLst>
      <p:ext uri="{BB962C8B-B14F-4D97-AF65-F5344CB8AC3E}">
        <p14:creationId xmlns:p14="http://schemas.microsoft.com/office/powerpoint/2010/main" val="1503147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CLabPPTv1.pptx" id="{40F6047B-5EE6-4566-BC5E-3571A2220D60}" vid="{F984BC31-79A8-492A-8888-FE7ECF3EB51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BSCLabPPTv1</Template>
  <TotalTime>19075</TotalTime>
  <Words>1020</Words>
  <Application>Microsoft Office PowerPoint</Application>
  <PresentationFormat>사용자 지정</PresentationFormat>
  <Paragraphs>231</Paragraphs>
  <Slides>41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8" baseType="lpstr">
      <vt:lpstr>HY중고딕</vt:lpstr>
      <vt:lpstr>KoPubWorld돋움체 Medium</vt:lpstr>
      <vt:lpstr>굴림</vt:lpstr>
      <vt:lpstr>나눔고딕 ExtraBold</vt:lpstr>
      <vt:lpstr>나눔스퀘어</vt:lpstr>
      <vt:lpstr>돋움체</vt:lpstr>
      <vt:lpstr>맑은 고딕</vt:lpstr>
      <vt:lpstr>Arial</vt:lpstr>
      <vt:lpstr>Calibri</vt:lpstr>
      <vt:lpstr>Calibri Light</vt:lpstr>
      <vt:lpstr>Cambria</vt:lpstr>
      <vt:lpstr>Century Gothic</vt:lpstr>
      <vt:lpstr>Franklin Gothic Book</vt:lpstr>
      <vt:lpstr>Helvetica</vt:lpstr>
      <vt:lpstr>Palatino Linotype</vt:lpstr>
      <vt:lpstr>Wingdings</vt:lpstr>
      <vt:lpstr>Office 테마</vt:lpstr>
      <vt:lpstr>PowerPoint 프레젠테이션</vt:lpstr>
      <vt:lpstr>Contents</vt:lpstr>
      <vt:lpstr>PowerPoint 프레젠테이션</vt:lpstr>
      <vt:lpstr>탐색적 데이터 분석(Explorative Data Analysis, EDA)</vt:lpstr>
      <vt:lpstr>탐색적 연구: 산업 사례</vt:lpstr>
      <vt:lpstr>탐색적 연구: 산업 사례</vt:lpstr>
      <vt:lpstr>데이터 탐색을 위한 그래프</vt:lpstr>
      <vt:lpstr>시계열 데이터 표현 – 선 그래프</vt:lpstr>
      <vt:lpstr>Boston Housing 데이터 설명</vt:lpstr>
      <vt:lpstr>PowerPoint 프레젠테이션</vt:lpstr>
      <vt:lpstr>범주형 변수 표현 – Bar Chart</vt:lpstr>
      <vt:lpstr>산점도(Scatterplot)</vt:lpstr>
      <vt:lpstr>분포도(Distribution Plots)</vt:lpstr>
      <vt:lpstr>히스토그램(Histograms)</vt:lpstr>
      <vt:lpstr>박스플롯(Boxplots)</vt:lpstr>
      <vt:lpstr>Box Plot</vt:lpstr>
      <vt:lpstr>정규분포(Normal Distribution)</vt:lpstr>
      <vt:lpstr>히트맵(Heat Maps)</vt:lpstr>
      <vt:lpstr>상관관계를 표현하기 위한 히트맵(Boston Housing)</vt:lpstr>
      <vt:lpstr>다차원 시각화</vt:lpstr>
      <vt:lpstr>색상을 활용한 산점도</vt:lpstr>
      <vt:lpstr>매트릭스 플롯(Matrix Plot)</vt:lpstr>
      <vt:lpstr>Log 함수를 활용한 Rescaling(재조정)</vt:lpstr>
      <vt:lpstr>Aggregation(집계)</vt:lpstr>
      <vt:lpstr>Aggregation – 월별 평균 </vt:lpstr>
      <vt:lpstr>Aggregation – 연도별 평균</vt:lpstr>
      <vt:lpstr>레이블을 포함한 산점도</vt:lpstr>
      <vt:lpstr>스케일링(Scaling):  Smaller markers, jittering, color contrast (Universal Bank; red = accept loan)</vt:lpstr>
      <vt:lpstr>지터링(Jittering) </vt:lpstr>
      <vt:lpstr>지터링을 적용하지 않은 산점도(비교용)</vt:lpstr>
      <vt:lpstr>Parallel Coordinate Plot (Boston Housing)</vt:lpstr>
      <vt:lpstr>Linked plot</vt:lpstr>
      <vt:lpstr>네트워크 그래프– eBay Auctions  데이터(좌: 판매자, 우: 구매자)</vt:lpstr>
      <vt:lpstr>PowerPoint 프레젠테이션</vt:lpstr>
      <vt:lpstr>wordle</vt:lpstr>
      <vt:lpstr>PowerPoint 프레젠테이션</vt:lpstr>
      <vt:lpstr>PowerPoint 프레젠테이션</vt:lpstr>
      <vt:lpstr>PowerPoint 프레젠테이션</vt:lpstr>
      <vt:lpstr>LineUp</vt:lpstr>
      <vt:lpstr>데이터 시각화 도구</vt:lpstr>
      <vt:lpstr>시각화 예시</vt:lpstr>
    </vt:vector>
  </TitlesOfParts>
  <Company>IdeasResearch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</dc:title>
  <dc:creator>Yulim</dc:creator>
  <cp:lastModifiedBy>USER</cp:lastModifiedBy>
  <cp:revision>498</cp:revision>
  <dcterms:created xsi:type="dcterms:W3CDTF">2016-10-05T02:16:34Z</dcterms:created>
  <dcterms:modified xsi:type="dcterms:W3CDTF">2022-10-02T11:41:31Z</dcterms:modified>
</cp:coreProperties>
</file>